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97" r:id="rId2"/>
    <p:sldId id="258" r:id="rId3"/>
    <p:sldId id="260" r:id="rId4"/>
    <p:sldId id="298" r:id="rId5"/>
    <p:sldId id="299" r:id="rId6"/>
    <p:sldId id="265" r:id="rId7"/>
    <p:sldId id="303" r:id="rId8"/>
    <p:sldId id="304" r:id="rId9"/>
    <p:sldId id="267" r:id="rId10"/>
    <p:sldId id="300" r:id="rId11"/>
    <p:sldId id="301" r:id="rId12"/>
    <p:sldId id="302" r:id="rId13"/>
    <p:sldId id="276" r:id="rId14"/>
    <p:sldId id="306" r:id="rId15"/>
    <p:sldId id="309" r:id="rId16"/>
    <p:sldId id="310" r:id="rId17"/>
    <p:sldId id="311" r:id="rId18"/>
    <p:sldId id="312" r:id="rId19"/>
    <p:sldId id="307" r:id="rId20"/>
    <p:sldId id="308" r:id="rId21"/>
    <p:sldId id="313" r:id="rId22"/>
    <p:sldId id="305" r:id="rId23"/>
  </p:sldIdLst>
  <p:sldSz cx="9144000" cy="5143500" type="screen16x9"/>
  <p:notesSz cx="6858000" cy="9144000"/>
  <p:embeddedFontLst>
    <p:embeddedFont>
      <p:font typeface="Anaheim" panose="020B0604020202020204" charset="0"/>
      <p:regular r:id="rId25"/>
    </p:embeddedFont>
    <p:embeddedFont>
      <p:font typeface="Audiowide" panose="020B0604020202020204" charset="0"/>
      <p:regular r:id="rId26"/>
    </p:embeddedFont>
    <p:embeddedFont>
      <p:font typeface="Bebas Neue" panose="020B0606020202050201" pitchFamily="34" charset="0"/>
      <p:regular r:id="rId27"/>
    </p:embeddedFont>
    <p:embeddedFont>
      <p:font typeface="Palatino Linotype" panose="02040502050505030304" pitchFamily="18" charset="0"/>
      <p:regular r:id="rId28"/>
      <p:bold r:id="rId29"/>
      <p:italic r:id="rId30"/>
      <p:boldItalic r:id="rId31"/>
    </p:embeddedFont>
    <p:embeddedFont>
      <p:font typeface="Roboto Condensed Light" panose="02000000000000000000" pitchFamily="2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9a6fa3be7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f9a6fa3be7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e1d838b627_4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e1d838b627_4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e207fd22f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e207fd22f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28583" y="795588"/>
            <a:ext cx="6580200" cy="19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28585" y="454225"/>
            <a:ext cx="4365600" cy="6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508528" y="139158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6371172" y="20068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rgbClr val="FCB0B6"/>
          </a:solidFill>
          <a:ln w="28575" cap="flat" cmpd="sng">
            <a:solidFill>
              <a:srgbClr val="DE8C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604050"/>
            <a:ext cx="6576000" cy="11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284000" y="3995525"/>
            <a:ext cx="6576000" cy="5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rgbClr val="FCB0B6"/>
          </a:solidFill>
          <a:ln w="28575" cap="flat" cmpd="sng">
            <a:solidFill>
              <a:srgbClr val="DE8C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11"/>
          <p:cNvGrpSpPr/>
          <p:nvPr/>
        </p:nvGrpSpPr>
        <p:grpSpPr>
          <a:xfrm flipH="1">
            <a:off x="7622965" y="4099155"/>
            <a:ext cx="2266280" cy="1068893"/>
            <a:chOff x="3992750" y="3100500"/>
            <a:chExt cx="2894725" cy="1365300"/>
          </a:xfrm>
        </p:grpSpPr>
        <p:sp>
          <p:nvSpPr>
            <p:cNvPr id="82" name="Google Shape;82;p11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11"/>
          <p:cNvSpPr/>
          <p:nvPr/>
        </p:nvSpPr>
        <p:spPr>
          <a:xfrm flipH="1">
            <a:off x="-324032" y="2183509"/>
            <a:ext cx="1845060" cy="776490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/>
          <p:nvPr/>
        </p:nvSpPr>
        <p:spPr>
          <a:xfrm flipH="1">
            <a:off x="7298943" y="721072"/>
            <a:ext cx="1845060" cy="776490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91;p11"/>
          <p:cNvGrpSpPr/>
          <p:nvPr/>
        </p:nvGrpSpPr>
        <p:grpSpPr>
          <a:xfrm>
            <a:off x="-745260" y="4099155"/>
            <a:ext cx="2266280" cy="1068893"/>
            <a:chOff x="3992750" y="3100500"/>
            <a:chExt cx="2894725" cy="1365300"/>
          </a:xfrm>
        </p:grpSpPr>
        <p:sp>
          <p:nvSpPr>
            <p:cNvPr id="92" name="Google Shape;92;p11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4895100" y="1999774"/>
            <a:ext cx="33462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rgbClr val="FCB0B6"/>
          </a:solidFill>
          <a:ln w="28575" cap="flat" cmpd="sng">
            <a:solidFill>
              <a:srgbClr val="DE8C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04;p13"/>
          <p:cNvGrpSpPr/>
          <p:nvPr/>
        </p:nvGrpSpPr>
        <p:grpSpPr>
          <a:xfrm>
            <a:off x="-745260" y="4099155"/>
            <a:ext cx="2266280" cy="1068893"/>
            <a:chOff x="3992750" y="3100500"/>
            <a:chExt cx="2894725" cy="1365300"/>
          </a:xfrm>
        </p:grpSpPr>
        <p:sp>
          <p:nvSpPr>
            <p:cNvPr id="105" name="Google Shape;105;p13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3"/>
          <p:cNvSpPr/>
          <p:nvPr/>
        </p:nvSpPr>
        <p:spPr>
          <a:xfrm flipH="1">
            <a:off x="4458097" y="3620825"/>
            <a:ext cx="1676503" cy="705553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3"/>
          <p:cNvSpPr/>
          <p:nvPr/>
        </p:nvSpPr>
        <p:spPr>
          <a:xfrm flipH="1">
            <a:off x="7658401" y="1284330"/>
            <a:ext cx="1066496" cy="448833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712856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body" idx="1"/>
          </p:nvPr>
        </p:nvSpPr>
        <p:spPr>
          <a:xfrm>
            <a:off x="720000" y="1285825"/>
            <a:ext cx="7704000" cy="26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rgbClr val="FCB0B6"/>
          </a:solidFill>
          <a:ln w="28575" cap="flat" cmpd="sng">
            <a:solidFill>
              <a:srgbClr val="DE8C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14"/>
          <p:cNvGrpSpPr/>
          <p:nvPr/>
        </p:nvGrpSpPr>
        <p:grpSpPr>
          <a:xfrm>
            <a:off x="7297628" y="4088605"/>
            <a:ext cx="2266280" cy="1068893"/>
            <a:chOff x="3992750" y="3100500"/>
            <a:chExt cx="2894725" cy="1365300"/>
          </a:xfrm>
        </p:grpSpPr>
        <p:sp>
          <p:nvSpPr>
            <p:cNvPr id="119" name="Google Shape;119;p14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4"/>
          <p:cNvSpPr/>
          <p:nvPr/>
        </p:nvSpPr>
        <p:spPr>
          <a:xfrm flipH="1">
            <a:off x="7744222" y="925250"/>
            <a:ext cx="1676503" cy="705553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title"/>
          </p:nvPr>
        </p:nvSpPr>
        <p:spPr>
          <a:xfrm>
            <a:off x="1759924" y="157721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1"/>
          </p:nvPr>
        </p:nvSpPr>
        <p:spPr>
          <a:xfrm>
            <a:off x="1759924" y="2112319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 idx="2"/>
          </p:nvPr>
        </p:nvSpPr>
        <p:spPr>
          <a:xfrm>
            <a:off x="1759924" y="317518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3"/>
          </p:nvPr>
        </p:nvSpPr>
        <p:spPr>
          <a:xfrm>
            <a:off x="1759924" y="3687763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title" idx="4"/>
          </p:nvPr>
        </p:nvSpPr>
        <p:spPr>
          <a:xfrm>
            <a:off x="5782522" y="157721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5"/>
          </p:nvPr>
        </p:nvSpPr>
        <p:spPr>
          <a:xfrm>
            <a:off x="5782522" y="2112319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title" idx="7"/>
          </p:nvPr>
        </p:nvSpPr>
        <p:spPr>
          <a:xfrm>
            <a:off x="5782522" y="317518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8"/>
          </p:nvPr>
        </p:nvSpPr>
        <p:spPr>
          <a:xfrm>
            <a:off x="5782522" y="3687763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/>
          <p:nvPr/>
        </p:nvSpPr>
        <p:spPr>
          <a:xfrm flipH="1">
            <a:off x="7750338" y="740553"/>
            <a:ext cx="1360875" cy="572722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 flipH="1">
            <a:off x="8202242" y="4147675"/>
            <a:ext cx="989380" cy="416379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 flipH="1">
            <a:off x="-276444" y="721075"/>
            <a:ext cx="1253915" cy="527708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>
            <a:spLocks noGrp="1"/>
          </p:cNvSpPr>
          <p:nvPr>
            <p:ph type="title"/>
          </p:nvPr>
        </p:nvSpPr>
        <p:spPr>
          <a:xfrm>
            <a:off x="2147000" y="2217050"/>
            <a:ext cx="1120800" cy="39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1"/>
          </p:nvPr>
        </p:nvSpPr>
        <p:spPr>
          <a:xfrm>
            <a:off x="1877400" y="2585540"/>
            <a:ext cx="16599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title" idx="2"/>
          </p:nvPr>
        </p:nvSpPr>
        <p:spPr>
          <a:xfrm>
            <a:off x="3952200" y="2217050"/>
            <a:ext cx="1120800" cy="39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subTitle" idx="3"/>
          </p:nvPr>
        </p:nvSpPr>
        <p:spPr>
          <a:xfrm>
            <a:off x="3715400" y="1391148"/>
            <a:ext cx="16599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title" idx="4"/>
          </p:nvPr>
        </p:nvSpPr>
        <p:spPr>
          <a:xfrm>
            <a:off x="5854325" y="2217050"/>
            <a:ext cx="1120800" cy="39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ubTitle" idx="5"/>
          </p:nvPr>
        </p:nvSpPr>
        <p:spPr>
          <a:xfrm>
            <a:off x="5606696" y="2585540"/>
            <a:ext cx="16599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rgbClr val="FCB0B6"/>
          </a:solidFill>
          <a:ln w="28575" cap="flat" cmpd="sng">
            <a:solidFill>
              <a:srgbClr val="DE8C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" name="Google Shape;149;p16"/>
          <p:cNvGrpSpPr/>
          <p:nvPr/>
        </p:nvGrpSpPr>
        <p:grpSpPr>
          <a:xfrm>
            <a:off x="-745260" y="4099155"/>
            <a:ext cx="2266280" cy="1068893"/>
            <a:chOff x="3992750" y="3100500"/>
            <a:chExt cx="2894725" cy="1365300"/>
          </a:xfrm>
        </p:grpSpPr>
        <p:sp>
          <p:nvSpPr>
            <p:cNvPr id="150" name="Google Shape;150;p16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16"/>
          <p:cNvGrpSpPr/>
          <p:nvPr/>
        </p:nvGrpSpPr>
        <p:grpSpPr>
          <a:xfrm flipH="1">
            <a:off x="7622965" y="4099155"/>
            <a:ext cx="2266280" cy="1068893"/>
            <a:chOff x="3992750" y="3100500"/>
            <a:chExt cx="2894725" cy="1365300"/>
          </a:xfrm>
        </p:grpSpPr>
        <p:sp>
          <p:nvSpPr>
            <p:cNvPr id="158" name="Google Shape;158;p16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6"/>
          <p:cNvSpPr/>
          <p:nvPr/>
        </p:nvSpPr>
        <p:spPr>
          <a:xfrm flipH="1">
            <a:off x="-367903" y="2331457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6"/>
          <p:cNvSpPr/>
          <p:nvPr/>
        </p:nvSpPr>
        <p:spPr>
          <a:xfrm flipH="1">
            <a:off x="797897" y="-99018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6"/>
          <p:cNvSpPr/>
          <p:nvPr/>
        </p:nvSpPr>
        <p:spPr>
          <a:xfrm flipH="1">
            <a:off x="8110322" y="1451407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719975" y="1653784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subTitle" idx="1"/>
          </p:nvPr>
        </p:nvSpPr>
        <p:spPr>
          <a:xfrm>
            <a:off x="719975" y="21598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title" idx="2"/>
          </p:nvPr>
        </p:nvSpPr>
        <p:spPr>
          <a:xfrm>
            <a:off x="3419246" y="1653784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subTitle" idx="3"/>
          </p:nvPr>
        </p:nvSpPr>
        <p:spPr>
          <a:xfrm>
            <a:off x="3419244" y="21598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title" idx="4"/>
          </p:nvPr>
        </p:nvSpPr>
        <p:spPr>
          <a:xfrm>
            <a:off x="719975" y="3074375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subTitle" idx="5"/>
          </p:nvPr>
        </p:nvSpPr>
        <p:spPr>
          <a:xfrm>
            <a:off x="719975" y="35764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title" idx="6"/>
          </p:nvPr>
        </p:nvSpPr>
        <p:spPr>
          <a:xfrm>
            <a:off x="3419246" y="3074375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subTitle" idx="7"/>
          </p:nvPr>
        </p:nvSpPr>
        <p:spPr>
          <a:xfrm>
            <a:off x="3419248" y="35764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title" idx="8"/>
          </p:nvPr>
        </p:nvSpPr>
        <p:spPr>
          <a:xfrm>
            <a:off x="6118524" y="1653784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ubTitle" idx="9"/>
          </p:nvPr>
        </p:nvSpPr>
        <p:spPr>
          <a:xfrm>
            <a:off x="6118520" y="21598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title" idx="13"/>
          </p:nvPr>
        </p:nvSpPr>
        <p:spPr>
          <a:xfrm>
            <a:off x="6118524" y="3074375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subTitle" idx="14"/>
          </p:nvPr>
        </p:nvSpPr>
        <p:spPr>
          <a:xfrm>
            <a:off x="6118520" y="35764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7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8110322" y="40040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6944522" y="-251418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-367903" y="10177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/>
          <p:nvPr/>
        </p:nvSpPr>
        <p:spPr>
          <a:xfrm flipH="1">
            <a:off x="8260347" y="35843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8"/>
          <p:cNvSpPr/>
          <p:nvPr/>
        </p:nvSpPr>
        <p:spPr>
          <a:xfrm flipH="1">
            <a:off x="-416678" y="4577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/>
          <p:nvPr/>
        </p:nvSpPr>
        <p:spPr>
          <a:xfrm flipH="1">
            <a:off x="-447947" y="802800"/>
            <a:ext cx="1451123" cy="610702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"/>
          <p:cNvSpPr/>
          <p:nvPr/>
        </p:nvSpPr>
        <p:spPr>
          <a:xfrm flipH="1">
            <a:off x="7973406" y="719592"/>
            <a:ext cx="1170591" cy="49264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rgbClr val="FCB0B6"/>
          </a:solidFill>
          <a:ln w="28575" cap="flat" cmpd="sng">
            <a:solidFill>
              <a:srgbClr val="DE8C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-745260" y="4099155"/>
            <a:ext cx="2266280" cy="1068893"/>
            <a:chOff x="3992750" y="3100500"/>
            <a:chExt cx="2894725" cy="1365300"/>
          </a:xfrm>
        </p:grpSpPr>
        <p:sp>
          <p:nvSpPr>
            <p:cNvPr id="196" name="Google Shape;196;p19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>
            <a:spLocks noGrp="1"/>
          </p:cNvSpPr>
          <p:nvPr>
            <p:ph type="title" hasCustomPrompt="1"/>
          </p:nvPr>
        </p:nvSpPr>
        <p:spPr>
          <a:xfrm>
            <a:off x="1284000" y="1000200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5" name="Google Shape;205;p20"/>
          <p:cNvSpPr txBox="1">
            <a:spLocks noGrp="1"/>
          </p:cNvSpPr>
          <p:nvPr>
            <p:ph type="subTitle" idx="1"/>
          </p:nvPr>
        </p:nvSpPr>
        <p:spPr>
          <a:xfrm>
            <a:off x="1848025" y="1828513"/>
            <a:ext cx="54480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277438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7" name="Google Shape;207;p20"/>
          <p:cNvSpPr txBox="1">
            <a:spLocks noGrp="1"/>
          </p:cNvSpPr>
          <p:nvPr>
            <p:ph type="subTitle" idx="3"/>
          </p:nvPr>
        </p:nvSpPr>
        <p:spPr>
          <a:xfrm>
            <a:off x="1848025" y="3602688"/>
            <a:ext cx="54480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rgbClr val="FCB0B6"/>
          </a:solidFill>
          <a:ln w="28575" cap="flat" cmpd="sng">
            <a:solidFill>
              <a:srgbClr val="DE8C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20"/>
          <p:cNvGrpSpPr/>
          <p:nvPr/>
        </p:nvGrpSpPr>
        <p:grpSpPr>
          <a:xfrm flipH="1">
            <a:off x="7622965" y="4099155"/>
            <a:ext cx="2266280" cy="1068893"/>
            <a:chOff x="3992750" y="3100500"/>
            <a:chExt cx="2894725" cy="1365300"/>
          </a:xfrm>
        </p:grpSpPr>
        <p:sp>
          <p:nvSpPr>
            <p:cNvPr id="210" name="Google Shape;210;p20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20"/>
          <p:cNvSpPr/>
          <p:nvPr/>
        </p:nvSpPr>
        <p:spPr>
          <a:xfrm flipH="1">
            <a:off x="-324032" y="2183509"/>
            <a:ext cx="1845060" cy="776490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"/>
          <p:cNvSpPr/>
          <p:nvPr/>
        </p:nvSpPr>
        <p:spPr>
          <a:xfrm flipH="1">
            <a:off x="7219418" y="151259"/>
            <a:ext cx="1845060" cy="776490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" name="Google Shape;219;p20"/>
          <p:cNvGrpSpPr/>
          <p:nvPr/>
        </p:nvGrpSpPr>
        <p:grpSpPr>
          <a:xfrm>
            <a:off x="-745260" y="4099155"/>
            <a:ext cx="2266280" cy="1068893"/>
            <a:chOff x="3992750" y="3100500"/>
            <a:chExt cx="2894725" cy="1365300"/>
          </a:xfrm>
        </p:grpSpPr>
        <p:sp>
          <p:nvSpPr>
            <p:cNvPr id="220" name="Google Shape;220;p20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3701400" y="1227075"/>
            <a:ext cx="17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764438" y="3132175"/>
            <a:ext cx="3615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936600" y="2390375"/>
            <a:ext cx="7270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3495272" y="4330357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1637597" y="67978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6736972" y="13743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 txBox="1">
            <a:spLocks noGrp="1"/>
          </p:cNvSpPr>
          <p:nvPr>
            <p:ph type="ctrTitle"/>
          </p:nvPr>
        </p:nvSpPr>
        <p:spPr>
          <a:xfrm>
            <a:off x="1427625" y="49947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subTitle" idx="1"/>
          </p:nvPr>
        </p:nvSpPr>
        <p:spPr>
          <a:xfrm>
            <a:off x="1427625" y="1458000"/>
            <a:ext cx="42939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2"/>
          </p:nvPr>
        </p:nvSpPr>
        <p:spPr>
          <a:xfrm>
            <a:off x="1427625" y="3504263"/>
            <a:ext cx="3347100" cy="4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1" name="Google Shape;231;p21"/>
          <p:cNvSpPr txBox="1"/>
          <p:nvPr/>
        </p:nvSpPr>
        <p:spPr>
          <a:xfrm>
            <a:off x="1808500" y="4114075"/>
            <a:ext cx="4099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rPr>
              <a:t>CREDITS: This presentation template was created by </a:t>
            </a:r>
            <a:r>
              <a:rPr lang="en-GB" sz="1100" b="1">
                <a:solidFill>
                  <a:schemeClr val="lt1"/>
                </a:solidFill>
                <a:uFill>
                  <a:noFill/>
                </a:u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  <a:hlinkClick r:id="rId2"/>
              </a:rPr>
              <a:t>Slidesgo</a:t>
            </a:r>
            <a:r>
              <a:rPr lang="en-GB" sz="1100"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rPr>
              <a:t>, including icons by </a:t>
            </a:r>
            <a:r>
              <a:rPr lang="en-GB" sz="1100" b="1">
                <a:solidFill>
                  <a:schemeClr val="lt1"/>
                </a:solidFill>
                <a:uFill>
                  <a:noFill/>
                </a:u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  <a:hlinkClick r:id="rId3"/>
              </a:rPr>
              <a:t>Flaticon</a:t>
            </a:r>
            <a:r>
              <a:rPr lang="en-GB" sz="1100"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rPr>
              <a:t> and infographics &amp; images by </a:t>
            </a:r>
            <a:r>
              <a:rPr lang="en-GB" sz="1100" b="1">
                <a:solidFill>
                  <a:schemeClr val="lt1"/>
                </a:solidFill>
                <a:uFill>
                  <a:noFill/>
                </a:u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  <a:hlinkClick r:id="rId4"/>
              </a:rPr>
              <a:t>Freepik</a:t>
            </a:r>
            <a:endParaRPr sz="1100" b="1">
              <a:solidFill>
                <a:schemeClr val="lt1"/>
              </a:solidFill>
              <a:latin typeface="Anaheim" panose="02000503000000000000"/>
              <a:ea typeface="Anaheim" panose="02000503000000000000"/>
              <a:cs typeface="Anaheim" panose="02000503000000000000"/>
              <a:sym typeface="Anaheim" panose="02000503000000000000"/>
            </a:endParaRPr>
          </a:p>
        </p:txBody>
      </p:sp>
      <p:sp>
        <p:nvSpPr>
          <p:cNvPr id="232" name="Google Shape;232;p21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rgbClr val="FCB0B6"/>
          </a:solidFill>
          <a:ln w="28575" cap="flat" cmpd="sng">
            <a:solidFill>
              <a:srgbClr val="DE8C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1"/>
          <p:cNvSpPr/>
          <p:nvPr/>
        </p:nvSpPr>
        <p:spPr>
          <a:xfrm flipH="1">
            <a:off x="7813678" y="1079587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1"/>
          <p:cNvSpPr/>
          <p:nvPr/>
        </p:nvSpPr>
        <p:spPr>
          <a:xfrm flipH="1">
            <a:off x="5908292" y="166474"/>
            <a:ext cx="1546384" cy="650793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1"/>
          <p:cNvSpPr/>
          <p:nvPr/>
        </p:nvSpPr>
        <p:spPr>
          <a:xfrm flipH="1">
            <a:off x="-508528" y="139158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/>
          <p:nvPr/>
        </p:nvSpPr>
        <p:spPr>
          <a:xfrm flipH="1">
            <a:off x="-324032" y="2183509"/>
            <a:ext cx="1845060" cy="776490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2"/>
          <p:cNvSpPr/>
          <p:nvPr/>
        </p:nvSpPr>
        <p:spPr>
          <a:xfrm flipH="1">
            <a:off x="7219418" y="151259"/>
            <a:ext cx="1845060" cy="776490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/>
          <p:nvPr/>
        </p:nvSpPr>
        <p:spPr>
          <a:xfrm flipH="1">
            <a:off x="-324032" y="2183509"/>
            <a:ext cx="1845060" cy="776490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3"/>
          <p:cNvSpPr/>
          <p:nvPr/>
        </p:nvSpPr>
        <p:spPr>
          <a:xfrm flipH="1">
            <a:off x="7219418" y="151259"/>
            <a:ext cx="1845060" cy="776490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3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rgbClr val="FCB0B6"/>
          </a:solidFill>
          <a:ln w="28575" cap="flat" cmpd="sng">
            <a:solidFill>
              <a:srgbClr val="DE8C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23"/>
          <p:cNvGrpSpPr/>
          <p:nvPr/>
        </p:nvGrpSpPr>
        <p:grpSpPr>
          <a:xfrm flipH="1">
            <a:off x="7622965" y="4099155"/>
            <a:ext cx="2266280" cy="1068893"/>
            <a:chOff x="3992750" y="3100500"/>
            <a:chExt cx="2894725" cy="1365300"/>
          </a:xfrm>
        </p:grpSpPr>
        <p:sp>
          <p:nvSpPr>
            <p:cNvPr id="244" name="Google Shape;244;p23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23"/>
          <p:cNvGrpSpPr/>
          <p:nvPr/>
        </p:nvGrpSpPr>
        <p:grpSpPr>
          <a:xfrm>
            <a:off x="-745260" y="4099155"/>
            <a:ext cx="2266280" cy="1068893"/>
            <a:chOff x="3992750" y="3100500"/>
            <a:chExt cx="2894725" cy="1365300"/>
          </a:xfrm>
        </p:grpSpPr>
        <p:sp>
          <p:nvSpPr>
            <p:cNvPr id="252" name="Google Shape;252;p23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 flipH="1">
            <a:off x="-323503" y="3278757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 flipH="1">
            <a:off x="6604647" y="-237018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 flipH="1">
            <a:off x="8332347" y="2298107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7406565" y="3426582"/>
            <a:ext cx="1737499" cy="1723056"/>
            <a:chOff x="-761089" y="594525"/>
            <a:chExt cx="5186563" cy="5143450"/>
          </a:xfrm>
        </p:grpSpPr>
        <p:sp>
          <p:nvSpPr>
            <p:cNvPr id="28" name="Google Shape;28;p4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290750" y="3039838"/>
            <a:ext cx="29076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000"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4945625" y="3035378"/>
            <a:ext cx="29076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000"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1290750" y="3425150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4945625" y="3415211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81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rgbClr val="FCB0B6"/>
          </a:solidFill>
          <a:ln w="28575" cap="flat" cmpd="sng">
            <a:solidFill>
              <a:srgbClr val="DE8C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-351803" y="3042144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948675" y="539500"/>
            <a:ext cx="1033310" cy="434867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 flipH="1">
            <a:off x="7853222" y="12577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-367903" y="10177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8010849" y="229628"/>
            <a:ext cx="736305" cy="309873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8309122" y="4169007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45425" y="812258"/>
            <a:ext cx="3550800" cy="93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713225" y="2035175"/>
            <a:ext cx="4015200" cy="24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-367903" y="10177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4472997" y="3977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7623297" y="4212756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713225" y="597050"/>
            <a:ext cx="55287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5" name="Google Shape;55;p8"/>
          <p:cNvSpPr/>
          <p:nvPr/>
        </p:nvSpPr>
        <p:spPr>
          <a:xfrm>
            <a:off x="220547" y="3042144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 flipH="1">
            <a:off x="1151422" y="203052"/>
            <a:ext cx="1003228" cy="422206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rgbClr val="FCB0B6"/>
          </a:solidFill>
          <a:ln w="28575" cap="flat" cmpd="sng">
            <a:solidFill>
              <a:srgbClr val="DE8C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8"/>
          <p:cNvGrpSpPr/>
          <p:nvPr/>
        </p:nvGrpSpPr>
        <p:grpSpPr>
          <a:xfrm>
            <a:off x="-745260" y="4099155"/>
            <a:ext cx="2266280" cy="1068893"/>
            <a:chOff x="3992750" y="3100500"/>
            <a:chExt cx="2894725" cy="1365300"/>
          </a:xfrm>
        </p:grpSpPr>
        <p:sp>
          <p:nvSpPr>
            <p:cNvPr id="59" name="Google Shape;59;p8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1565850" y="1796225"/>
            <a:ext cx="6012300" cy="9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1010600" y="1074575"/>
            <a:ext cx="7122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-367903" y="10177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8110322" y="40040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6944522" y="-251418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1279650" y="3363200"/>
            <a:ext cx="6584700" cy="116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/>
          <p:nvPr/>
        </p:nvSpPr>
        <p:spPr>
          <a:xfrm flipH="1">
            <a:off x="7467893" y="731022"/>
            <a:ext cx="1845060" cy="776490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 flipH="1">
            <a:off x="-324032" y="2183509"/>
            <a:ext cx="1845060" cy="776490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4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 panose="02000503000000000000"/>
              <a:buChar char="●"/>
              <a:defRPr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 panose="02000503000000000000"/>
              <a:buChar char="○"/>
              <a:defRPr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 panose="02000503000000000000"/>
              <a:buChar char="■"/>
              <a:defRPr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 panose="02000503000000000000"/>
              <a:buChar char="●"/>
              <a:defRPr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 panose="02000503000000000000"/>
              <a:buChar char="○"/>
              <a:defRPr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 panose="02000503000000000000"/>
              <a:buChar char="■"/>
              <a:defRPr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 panose="02000503000000000000"/>
              <a:buChar char="●"/>
              <a:defRPr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 panose="02000503000000000000"/>
              <a:buChar char="○"/>
              <a:defRPr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 panose="02000503000000000000"/>
              <a:buChar char="■"/>
              <a:defRPr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_first_bastion_by_frankatt_df4gqyn-p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0" y="194945"/>
            <a:ext cx="9144635" cy="4733925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SzTx/>
            </a:pPr>
            <a:endParaRPr lang="en-US">
              <a:sym typeface="+mn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4155" y="3507740"/>
            <a:ext cx="3615055" cy="1467485"/>
          </a:xfrm>
        </p:spPr>
        <p:txBody>
          <a:bodyPr/>
          <a:lstStyle/>
          <a:p>
            <a:pPr algn="l"/>
            <a:r>
              <a:rPr lang="vi-VN" altLang="en-US">
                <a:latin typeface="Palatino Linotype" panose="02040502050505030304" charset="0"/>
                <a:cs typeface="Palatino Linotype" panose="02040502050505030304" charset="0"/>
              </a:rPr>
              <a:t>GVHD: ThS. Trần Văn Hữu</a:t>
            </a:r>
          </a:p>
          <a:p>
            <a:pPr algn="l"/>
            <a:r>
              <a:rPr lang="vi-VN" altLang="en-US">
                <a:latin typeface="Palatino Linotype" panose="02040502050505030304" charset="0"/>
                <a:cs typeface="Palatino Linotype" panose="02040502050505030304" charset="0"/>
              </a:rPr>
              <a:t>SVTH:  Phạm Thị Huyền Trang</a:t>
            </a:r>
          </a:p>
          <a:p>
            <a:pPr algn="l"/>
            <a:r>
              <a:rPr lang="vi-VN" altLang="en-US">
                <a:latin typeface="Palatino Linotype" panose="02040502050505030304" charset="0"/>
                <a:cs typeface="Palatino Linotype" panose="02040502050505030304" charset="0"/>
              </a:rPr>
              <a:t>		Trần Thị Hồng Mai</a:t>
            </a:r>
          </a:p>
          <a:p>
            <a:pPr algn="l"/>
            <a:r>
              <a:rPr lang="vi-VN" altLang="en-US">
                <a:latin typeface="Palatino Linotype" panose="02040502050505030304" charset="0"/>
                <a:cs typeface="Palatino Linotype" panose="02040502050505030304" charset="0"/>
              </a:rPr>
              <a:t>		Lê Doãn Thái</a:t>
            </a:r>
          </a:p>
        </p:txBody>
      </p:sp>
      <p:sp>
        <p:nvSpPr>
          <p:cNvPr id="279" name="Google Shape;279;p27"/>
          <p:cNvSpPr txBox="1">
            <a:spLocks noGrp="1"/>
          </p:cNvSpPr>
          <p:nvPr>
            <p:ph type="ctrTitle"/>
          </p:nvPr>
        </p:nvSpPr>
        <p:spPr>
          <a:xfrm>
            <a:off x="1331595" y="1203960"/>
            <a:ext cx="6580505" cy="23437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4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charset="0"/>
                <a:ea typeface="Audiowide" panose="02000503000000020004"/>
                <a:cs typeface="Palatino Linotype" panose="02040502050505030304" charset="0"/>
                <a:sym typeface="Audiowide" panose="02000503000000020004"/>
              </a:rPr>
              <a:t>ĐỀ TÀI: XÂY DỰNG GAME GIẢI ĐỐ BẰNG RPG MAKER MV </a:t>
            </a:r>
          </a:p>
        </p:txBody>
      </p:sp>
      <p:sp>
        <p:nvSpPr>
          <p:cNvPr id="285" name="Google Shape;285;p27"/>
          <p:cNvSpPr txBox="1"/>
          <p:nvPr/>
        </p:nvSpPr>
        <p:spPr>
          <a:xfrm>
            <a:off x="2484120" y="194945"/>
            <a:ext cx="6082030" cy="6070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 panose="02000503000000000000"/>
              <a:buNone/>
              <a:defRPr sz="1800" b="0" i="0" u="none" strike="noStrike" cap="none"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 panose="02000503000000000000"/>
              <a:buNone/>
              <a:defRPr sz="1800" b="0" i="0" u="none" strike="noStrike" cap="none"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 panose="02000503000000000000"/>
              <a:buNone/>
              <a:defRPr sz="1800" b="0" i="0" u="none" strike="noStrike" cap="none"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 panose="02000503000000000000"/>
              <a:buNone/>
              <a:defRPr sz="1800" b="0" i="0" u="none" strike="noStrike" cap="none"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 panose="02000503000000000000"/>
              <a:buNone/>
              <a:defRPr sz="1800" b="0" i="0" u="none" strike="noStrike" cap="none"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 panose="02000503000000000000"/>
              <a:buNone/>
              <a:defRPr sz="1800" b="0" i="0" u="none" strike="noStrike" cap="none"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 panose="02000503000000000000"/>
              <a:buNone/>
              <a:defRPr sz="1800" b="0" i="0" u="none" strike="noStrike" cap="none"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 panose="02000503000000000000"/>
              <a:buNone/>
              <a:defRPr sz="1800" b="0" i="0" u="none" strike="noStrike" cap="none"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 panose="02000503000000000000"/>
              <a:buNone/>
              <a:defRPr sz="1800" b="0" i="0" u="none" strike="noStrike" cap="none"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>
                <a:latin typeface="Palatino Linotype" panose="02040502050505030304" charset="0"/>
                <a:cs typeface="Palatino Linotype" panose="02040502050505030304" charset="0"/>
              </a:rPr>
              <a:t>BÁO CÁO MÔN ĐỒ ÁN CƠ SỞ NGÀNH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3170" y="195470"/>
            <a:ext cx="7704000" cy="572700"/>
          </a:xfrm>
        </p:spPr>
        <p:txBody>
          <a:bodyPr/>
          <a:lstStyle/>
          <a:p>
            <a:r>
              <a:rPr lang="vi-VN" altLang="en-US" b="1" dirty="0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HỆ THỐNG NHÂN VẬT</a:t>
            </a:r>
          </a:p>
        </p:txBody>
      </p:sp>
      <p:pic>
        <p:nvPicPr>
          <p:cNvPr id="5" name="Picture 4" descr="download202205041317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231" y="1040981"/>
            <a:ext cx="1965325" cy="1965325"/>
          </a:xfrm>
          <a:prstGeom prst="rect">
            <a:avLst/>
          </a:prstGeom>
        </p:spPr>
      </p:pic>
      <p:pic>
        <p:nvPicPr>
          <p:cNvPr id="6" name="Picture 5" descr="download20220505214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274" y="600081"/>
            <a:ext cx="2442210" cy="2442210"/>
          </a:xfrm>
          <a:prstGeom prst="rect">
            <a:avLst/>
          </a:prstGeom>
        </p:spPr>
      </p:pic>
      <p:pic>
        <p:nvPicPr>
          <p:cNvPr id="7" name="Picture 6" descr="Natur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97885"/>
            <a:ext cx="4038600" cy="1745615"/>
          </a:xfrm>
          <a:prstGeom prst="rect">
            <a:avLst/>
          </a:prstGeom>
        </p:spPr>
      </p:pic>
      <p:pic>
        <p:nvPicPr>
          <p:cNvPr id="9" name="Picture 8" descr="People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985" y="3398520"/>
            <a:ext cx="5073015" cy="1733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A481F7-3B3D-18DD-AC31-C90526F69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9300" y="856045"/>
            <a:ext cx="1543530" cy="2209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3A0F7D-3B63-0E24-A937-204F053FC1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2370" y="768170"/>
            <a:ext cx="1598686" cy="22886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88799"/>
            <a:ext cx="8192729" cy="988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5000" b="1" kern="1200" dirty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rPr>
              <a:t>HỆ THỐNG TILESET</a:t>
            </a:r>
          </a:p>
        </p:txBody>
      </p:sp>
      <p:pic>
        <p:nvPicPr>
          <p:cNvPr id="3" name="Picture 2" descr="d9k7ntd-0c686c95-cc6b-49d2-a85a-757006e5e5a8"/>
          <p:cNvPicPr>
            <a:picLocks noChangeAspect="1"/>
          </p:cNvPicPr>
          <p:nvPr/>
        </p:nvPicPr>
        <p:blipFill rotWithShape="1">
          <a:blip r:embed="rId2"/>
          <a:srcRect l="2164" r="2143" b="-3"/>
          <a:stretch/>
        </p:blipFill>
        <p:spPr>
          <a:xfrm>
            <a:off x="20" y="10"/>
            <a:ext cx="3044932" cy="3182102"/>
          </a:xfrm>
          <a:prstGeom prst="rect">
            <a:avLst/>
          </a:prstGeom>
        </p:spPr>
      </p:pic>
      <p:pic>
        <p:nvPicPr>
          <p:cNvPr id="4" name="Picture 3" descr="pandamaru_mv_nature1_by_schwarzenacht_d9k7n23"/>
          <p:cNvPicPr>
            <a:picLocks noChangeAspect="1"/>
          </p:cNvPicPr>
          <p:nvPr/>
        </p:nvPicPr>
        <p:blipFill rotWithShape="1">
          <a:blip r:embed="rId3"/>
          <a:srcRect l="1362" r="2875" b="-3"/>
          <a:stretch/>
        </p:blipFill>
        <p:spPr>
          <a:xfrm>
            <a:off x="3067861" y="10"/>
            <a:ext cx="3047189" cy="3182101"/>
          </a:xfrm>
          <a:prstGeom prst="rect">
            <a:avLst/>
          </a:prstGeom>
        </p:spPr>
      </p:pic>
      <p:pic>
        <p:nvPicPr>
          <p:cNvPr id="6" name="Picture 5" descr="A picture containing indoor, different, arranged, several&#10;&#10;Description automatically generated">
            <a:extLst>
              <a:ext uri="{FF2B5EF4-FFF2-40B4-BE49-F238E27FC236}">
                <a16:creationId xmlns:a16="http://schemas.microsoft.com/office/drawing/2014/main" id="{A25C7CD3-72F8-769F-20D0-D266497C9D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8" r="339" b="-3"/>
          <a:stretch/>
        </p:blipFill>
        <p:spPr>
          <a:xfrm>
            <a:off x="6099048" y="10"/>
            <a:ext cx="3044952" cy="318210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3181602"/>
            <a:ext cx="9144001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27B73E-D784-4780-AA33-DCDFE7DA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7189" y="-510"/>
            <a:ext cx="0" cy="318211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378" y="-510"/>
            <a:ext cx="0" cy="318211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 b="1" dirty="0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HỆ THỐNG VŨ KHÍ VÀ ICON</a:t>
            </a:r>
          </a:p>
        </p:txBody>
      </p:sp>
      <p:pic>
        <p:nvPicPr>
          <p:cNvPr id="4" name="Picture 3" descr="Weapons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" y="1173480"/>
            <a:ext cx="4817745" cy="3211830"/>
          </a:xfrm>
          <a:prstGeom prst="rect">
            <a:avLst/>
          </a:prstGeom>
        </p:spPr>
      </p:pic>
      <p:pic>
        <p:nvPicPr>
          <p:cNvPr id="6" name="Picture 5" descr="Balloon"/>
          <p:cNvPicPr>
            <a:picLocks noChangeAspect="1"/>
          </p:cNvPicPr>
          <p:nvPr/>
        </p:nvPicPr>
        <p:blipFill>
          <a:blip r:embed="rId3"/>
          <a:srcRect b="29576"/>
          <a:stretch>
            <a:fillRect/>
          </a:stretch>
        </p:blipFill>
        <p:spPr>
          <a:xfrm>
            <a:off x="5939790" y="1203325"/>
            <a:ext cx="2743200" cy="318198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7022F039-37F7-5A48-B9E9-84D640583A10}"/>
              </a:ext>
            </a:extLst>
          </p:cNvPr>
          <p:cNvSpPr txBox="1">
            <a:spLocks/>
          </p:cNvSpPr>
          <p:nvPr/>
        </p:nvSpPr>
        <p:spPr>
          <a:xfrm>
            <a:off x="720000" y="44121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9pPr>
          </a:lstStyle>
          <a:p>
            <a:r>
              <a:rPr lang="en-US" altLang="en-US" b="1" dirty="0" err="1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Cùng</a:t>
            </a:r>
            <a:r>
              <a:rPr lang="en-US" altLang="en-US" b="1" dirty="0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altLang="en-US" b="1" dirty="0" err="1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với</a:t>
            </a:r>
            <a:r>
              <a:rPr lang="en-US" altLang="en-US" b="1" dirty="0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altLang="en-US" b="1" dirty="0" err="1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nhiều</a:t>
            </a:r>
            <a:r>
              <a:rPr lang="en-US" altLang="en-US" b="1" dirty="0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altLang="en-US" b="1" dirty="0" err="1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hình</a:t>
            </a:r>
            <a:r>
              <a:rPr lang="en-US" altLang="en-US" b="1" dirty="0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altLang="en-US" b="1" dirty="0" err="1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ảnh</a:t>
            </a:r>
            <a:r>
              <a:rPr lang="en-US" altLang="en-US" b="1" dirty="0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altLang="en-US" b="1" dirty="0" err="1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bổ</a:t>
            </a:r>
            <a:r>
              <a:rPr lang="en-US" altLang="en-US" b="1" dirty="0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altLang="en-US" b="1" dirty="0" err="1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trợ</a:t>
            </a:r>
            <a:r>
              <a:rPr lang="en-US" altLang="en-US" b="1" dirty="0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altLang="en-US" b="1" dirty="0" err="1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khác</a:t>
            </a:r>
            <a:endParaRPr lang="vi-VN" altLang="en-US" b="1" dirty="0">
              <a:solidFill>
                <a:schemeClr val="bg2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8" name="Google Shape;1138;p47"/>
          <p:cNvGrpSpPr/>
          <p:nvPr/>
        </p:nvGrpSpPr>
        <p:grpSpPr>
          <a:xfrm flipH="1">
            <a:off x="284" y="2590428"/>
            <a:ext cx="2580834" cy="2559381"/>
            <a:chOff x="-761089" y="594525"/>
            <a:chExt cx="5186563" cy="5143450"/>
          </a:xfrm>
        </p:grpSpPr>
        <p:sp>
          <p:nvSpPr>
            <p:cNvPr id="1139" name="Google Shape;1139;p47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7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rgbClr val="FCB0B6"/>
            </a:solidFill>
            <a:ln w="28575" cap="flat" cmpd="sng">
              <a:solidFill>
                <a:srgbClr val="DE8C9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" name="Google Shape;1143;p47"/>
          <p:cNvGrpSpPr/>
          <p:nvPr/>
        </p:nvGrpSpPr>
        <p:grpSpPr>
          <a:xfrm>
            <a:off x="6962578" y="3396508"/>
            <a:ext cx="1467945" cy="1517523"/>
            <a:chOff x="3989063" y="3801932"/>
            <a:chExt cx="1105297" cy="1142541"/>
          </a:xfrm>
        </p:grpSpPr>
        <p:sp>
          <p:nvSpPr>
            <p:cNvPr id="1144" name="Google Shape;1144;p47"/>
            <p:cNvSpPr/>
            <p:nvPr/>
          </p:nvSpPr>
          <p:spPr>
            <a:xfrm>
              <a:off x="4627540" y="4685850"/>
              <a:ext cx="309014" cy="252049"/>
            </a:xfrm>
            <a:custGeom>
              <a:avLst/>
              <a:gdLst/>
              <a:ahLst/>
              <a:cxnLst/>
              <a:rect l="l" t="t" r="r" b="b"/>
              <a:pathLst>
                <a:path w="9824" h="8013" extrusionOk="0">
                  <a:moveTo>
                    <a:pt x="5806" y="1"/>
                  </a:moveTo>
                  <a:cubicBezTo>
                    <a:pt x="3112" y="1"/>
                    <a:pt x="0" y="465"/>
                    <a:pt x="23" y="1255"/>
                  </a:cubicBezTo>
                  <a:cubicBezTo>
                    <a:pt x="47" y="2346"/>
                    <a:pt x="116" y="5644"/>
                    <a:pt x="116" y="5644"/>
                  </a:cubicBezTo>
                  <a:cubicBezTo>
                    <a:pt x="163" y="6968"/>
                    <a:pt x="1278" y="8013"/>
                    <a:pt x="2578" y="8013"/>
                  </a:cubicBezTo>
                  <a:lnTo>
                    <a:pt x="2694" y="8013"/>
                  </a:lnTo>
                  <a:lnTo>
                    <a:pt x="7409" y="7850"/>
                  </a:lnTo>
                  <a:cubicBezTo>
                    <a:pt x="8756" y="7781"/>
                    <a:pt x="9824" y="6620"/>
                    <a:pt x="9778" y="5273"/>
                  </a:cubicBezTo>
                  <a:cubicBezTo>
                    <a:pt x="9778" y="5273"/>
                    <a:pt x="9731" y="1975"/>
                    <a:pt x="9685" y="883"/>
                  </a:cubicBezTo>
                  <a:cubicBezTo>
                    <a:pt x="9661" y="279"/>
                    <a:pt x="7827" y="1"/>
                    <a:pt x="58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7"/>
            <p:cNvSpPr/>
            <p:nvPr/>
          </p:nvSpPr>
          <p:spPr>
            <a:xfrm>
              <a:off x="4620242" y="4678552"/>
              <a:ext cx="324364" cy="265921"/>
            </a:xfrm>
            <a:custGeom>
              <a:avLst/>
              <a:gdLst/>
              <a:ahLst/>
              <a:cxnLst/>
              <a:rect l="l" t="t" r="r" b="b"/>
              <a:pathLst>
                <a:path w="10312" h="8454" extrusionOk="0">
                  <a:moveTo>
                    <a:pt x="6131" y="511"/>
                  </a:moveTo>
                  <a:cubicBezTo>
                    <a:pt x="8593" y="511"/>
                    <a:pt x="9661" y="906"/>
                    <a:pt x="9661" y="1138"/>
                  </a:cubicBezTo>
                  <a:cubicBezTo>
                    <a:pt x="9684" y="2207"/>
                    <a:pt x="9754" y="5505"/>
                    <a:pt x="9754" y="5528"/>
                  </a:cubicBezTo>
                  <a:cubicBezTo>
                    <a:pt x="9801" y="6782"/>
                    <a:pt x="8825" y="7781"/>
                    <a:pt x="7594" y="7850"/>
                  </a:cubicBezTo>
                  <a:lnTo>
                    <a:pt x="2880" y="8013"/>
                  </a:lnTo>
                  <a:lnTo>
                    <a:pt x="2787" y="8013"/>
                  </a:lnTo>
                  <a:cubicBezTo>
                    <a:pt x="1602" y="8013"/>
                    <a:pt x="604" y="7061"/>
                    <a:pt x="557" y="5876"/>
                  </a:cubicBezTo>
                  <a:cubicBezTo>
                    <a:pt x="557" y="5853"/>
                    <a:pt x="488" y="2555"/>
                    <a:pt x="464" y="1487"/>
                  </a:cubicBezTo>
                  <a:cubicBezTo>
                    <a:pt x="464" y="1138"/>
                    <a:pt x="2299" y="628"/>
                    <a:pt x="5318" y="511"/>
                  </a:cubicBezTo>
                  <a:close/>
                  <a:moveTo>
                    <a:pt x="6131" y="0"/>
                  </a:moveTo>
                  <a:lnTo>
                    <a:pt x="5318" y="0"/>
                  </a:lnTo>
                  <a:cubicBezTo>
                    <a:pt x="4413" y="47"/>
                    <a:pt x="0" y="233"/>
                    <a:pt x="23" y="1464"/>
                  </a:cubicBezTo>
                  <a:cubicBezTo>
                    <a:pt x="46" y="2532"/>
                    <a:pt x="116" y="5806"/>
                    <a:pt x="116" y="5876"/>
                  </a:cubicBezTo>
                  <a:cubicBezTo>
                    <a:pt x="163" y="7316"/>
                    <a:pt x="1370" y="8454"/>
                    <a:pt x="2810" y="8454"/>
                  </a:cubicBezTo>
                  <a:lnTo>
                    <a:pt x="2926" y="8454"/>
                  </a:lnTo>
                  <a:lnTo>
                    <a:pt x="7641" y="8245"/>
                  </a:lnTo>
                  <a:cubicBezTo>
                    <a:pt x="9104" y="8199"/>
                    <a:pt x="10311" y="6944"/>
                    <a:pt x="10242" y="5458"/>
                  </a:cubicBezTo>
                  <a:cubicBezTo>
                    <a:pt x="10242" y="5435"/>
                    <a:pt x="10195" y="2160"/>
                    <a:pt x="10149" y="1069"/>
                  </a:cubicBezTo>
                  <a:cubicBezTo>
                    <a:pt x="10102" y="186"/>
                    <a:pt x="7710" y="0"/>
                    <a:pt x="6131" y="0"/>
                  </a:cubicBezTo>
                  <a:close/>
                </a:path>
              </a:pathLst>
            </a:custGeom>
            <a:solidFill>
              <a:srgbClr val="03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4190690" y="4687328"/>
              <a:ext cx="309045" cy="246922"/>
            </a:xfrm>
            <a:custGeom>
              <a:avLst/>
              <a:gdLst/>
              <a:ahLst/>
              <a:cxnLst/>
              <a:rect l="l" t="t" r="r" b="b"/>
              <a:pathLst>
                <a:path w="9825" h="7850" extrusionOk="0">
                  <a:moveTo>
                    <a:pt x="4854" y="0"/>
                  </a:moveTo>
                  <a:cubicBezTo>
                    <a:pt x="2485" y="0"/>
                    <a:pt x="116" y="302"/>
                    <a:pt x="93" y="999"/>
                  </a:cubicBezTo>
                  <a:cubicBezTo>
                    <a:pt x="93" y="2114"/>
                    <a:pt x="0" y="5388"/>
                    <a:pt x="0" y="5388"/>
                  </a:cubicBezTo>
                  <a:cubicBezTo>
                    <a:pt x="0" y="6758"/>
                    <a:pt x="1092" y="7850"/>
                    <a:pt x="2485" y="7850"/>
                  </a:cubicBezTo>
                  <a:lnTo>
                    <a:pt x="7200" y="7850"/>
                  </a:lnTo>
                  <a:lnTo>
                    <a:pt x="7246" y="7850"/>
                  </a:lnTo>
                  <a:cubicBezTo>
                    <a:pt x="8593" y="7850"/>
                    <a:pt x="9708" y="6758"/>
                    <a:pt x="9708" y="5388"/>
                  </a:cubicBezTo>
                  <a:cubicBezTo>
                    <a:pt x="9708" y="5388"/>
                    <a:pt x="9801" y="2090"/>
                    <a:pt x="9824" y="999"/>
                  </a:cubicBezTo>
                  <a:cubicBezTo>
                    <a:pt x="9754" y="349"/>
                    <a:pt x="7293" y="0"/>
                    <a:pt x="4854" y="0"/>
                  </a:cubicBezTo>
                  <a:close/>
                </a:path>
              </a:pathLst>
            </a:custGeom>
            <a:solidFill>
              <a:srgbClr val="04797C"/>
            </a:solidFill>
            <a:ln w="9525" cap="flat" cmpd="sng">
              <a:solidFill>
                <a:srgbClr val="0344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4182638" y="4679999"/>
              <a:ext cx="322194" cy="261580"/>
            </a:xfrm>
            <a:custGeom>
              <a:avLst/>
              <a:gdLst/>
              <a:ahLst/>
              <a:cxnLst/>
              <a:rect l="l" t="t" r="r" b="b"/>
              <a:pathLst>
                <a:path w="10243" h="8316" extrusionOk="0">
                  <a:moveTo>
                    <a:pt x="5110" y="465"/>
                  </a:moveTo>
                  <a:cubicBezTo>
                    <a:pt x="6991" y="465"/>
                    <a:pt x="8896" y="651"/>
                    <a:pt x="9592" y="1092"/>
                  </a:cubicBezTo>
                  <a:cubicBezTo>
                    <a:pt x="9732" y="1185"/>
                    <a:pt x="9755" y="1232"/>
                    <a:pt x="9755" y="1278"/>
                  </a:cubicBezTo>
                  <a:cubicBezTo>
                    <a:pt x="9755" y="2347"/>
                    <a:pt x="9639" y="5621"/>
                    <a:pt x="9639" y="5691"/>
                  </a:cubicBezTo>
                  <a:cubicBezTo>
                    <a:pt x="9639" y="6922"/>
                    <a:pt x="8617" y="7920"/>
                    <a:pt x="7409" y="7920"/>
                  </a:cubicBezTo>
                  <a:lnTo>
                    <a:pt x="7409" y="7920"/>
                  </a:lnTo>
                  <a:lnTo>
                    <a:pt x="2672" y="7920"/>
                  </a:lnTo>
                  <a:cubicBezTo>
                    <a:pt x="1418" y="7920"/>
                    <a:pt x="442" y="6898"/>
                    <a:pt x="442" y="5691"/>
                  </a:cubicBezTo>
                  <a:cubicBezTo>
                    <a:pt x="442" y="5644"/>
                    <a:pt x="535" y="2370"/>
                    <a:pt x="558" y="1301"/>
                  </a:cubicBezTo>
                  <a:cubicBezTo>
                    <a:pt x="558" y="1278"/>
                    <a:pt x="605" y="1185"/>
                    <a:pt x="767" y="1092"/>
                  </a:cubicBezTo>
                  <a:cubicBezTo>
                    <a:pt x="1510" y="628"/>
                    <a:pt x="3322" y="465"/>
                    <a:pt x="5110" y="465"/>
                  </a:cubicBezTo>
                  <a:close/>
                  <a:moveTo>
                    <a:pt x="5087" y="1"/>
                  </a:moveTo>
                  <a:cubicBezTo>
                    <a:pt x="3206" y="1"/>
                    <a:pt x="1301" y="187"/>
                    <a:pt x="558" y="628"/>
                  </a:cubicBezTo>
                  <a:cubicBezTo>
                    <a:pt x="256" y="767"/>
                    <a:pt x="117" y="1000"/>
                    <a:pt x="117" y="1232"/>
                  </a:cubicBezTo>
                  <a:cubicBezTo>
                    <a:pt x="94" y="2323"/>
                    <a:pt x="1" y="5598"/>
                    <a:pt x="1" y="5621"/>
                  </a:cubicBezTo>
                  <a:cubicBezTo>
                    <a:pt x="1" y="7107"/>
                    <a:pt x="1185" y="8315"/>
                    <a:pt x="2695" y="8315"/>
                  </a:cubicBezTo>
                  <a:lnTo>
                    <a:pt x="7433" y="8315"/>
                  </a:lnTo>
                  <a:lnTo>
                    <a:pt x="7433" y="8315"/>
                  </a:lnTo>
                  <a:cubicBezTo>
                    <a:pt x="8919" y="8315"/>
                    <a:pt x="10127" y="7131"/>
                    <a:pt x="10127" y="5621"/>
                  </a:cubicBezTo>
                  <a:cubicBezTo>
                    <a:pt x="10127" y="5598"/>
                    <a:pt x="10219" y="2323"/>
                    <a:pt x="10243" y="1232"/>
                  </a:cubicBezTo>
                  <a:cubicBezTo>
                    <a:pt x="10243" y="1000"/>
                    <a:pt x="10103" y="814"/>
                    <a:pt x="9848" y="651"/>
                  </a:cubicBezTo>
                  <a:cubicBezTo>
                    <a:pt x="9081" y="233"/>
                    <a:pt x="7084" y="1"/>
                    <a:pt x="5087" y="1"/>
                  </a:cubicBezTo>
                  <a:close/>
                </a:path>
              </a:pathLst>
            </a:custGeom>
            <a:solidFill>
              <a:srgbClr val="03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4037283" y="3809230"/>
              <a:ext cx="1050503" cy="1049779"/>
            </a:xfrm>
            <a:custGeom>
              <a:avLst/>
              <a:gdLst/>
              <a:ahLst/>
              <a:cxnLst/>
              <a:rect l="l" t="t" r="r" b="b"/>
              <a:pathLst>
                <a:path w="33397" h="33374" extrusionOk="0">
                  <a:moveTo>
                    <a:pt x="16698" y="1"/>
                  </a:moveTo>
                  <a:cubicBezTo>
                    <a:pt x="7478" y="1"/>
                    <a:pt x="0" y="7479"/>
                    <a:pt x="0" y="16699"/>
                  </a:cubicBezTo>
                  <a:cubicBezTo>
                    <a:pt x="0" y="25896"/>
                    <a:pt x="7478" y="33374"/>
                    <a:pt x="16698" y="33374"/>
                  </a:cubicBezTo>
                  <a:cubicBezTo>
                    <a:pt x="25895" y="33374"/>
                    <a:pt x="33396" y="25896"/>
                    <a:pt x="33396" y="16699"/>
                  </a:cubicBezTo>
                  <a:cubicBezTo>
                    <a:pt x="33396" y="7479"/>
                    <a:pt x="25895" y="1"/>
                    <a:pt x="16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7"/>
            <p:cNvSpPr/>
            <p:nvPr/>
          </p:nvSpPr>
          <p:spPr>
            <a:xfrm>
              <a:off x="4037283" y="3909320"/>
              <a:ext cx="350660" cy="856205"/>
            </a:xfrm>
            <a:custGeom>
              <a:avLst/>
              <a:gdLst/>
              <a:ahLst/>
              <a:cxnLst/>
              <a:rect l="l" t="t" r="r" b="b"/>
              <a:pathLst>
                <a:path w="11148" h="27220" extrusionOk="0">
                  <a:moveTo>
                    <a:pt x="6921" y="1"/>
                  </a:moveTo>
                  <a:cubicBezTo>
                    <a:pt x="2741" y="3020"/>
                    <a:pt x="0" y="7943"/>
                    <a:pt x="0" y="13517"/>
                  </a:cubicBezTo>
                  <a:cubicBezTo>
                    <a:pt x="0" y="19207"/>
                    <a:pt x="2857" y="24200"/>
                    <a:pt x="7177" y="27219"/>
                  </a:cubicBezTo>
                  <a:cubicBezTo>
                    <a:pt x="9685" y="23712"/>
                    <a:pt x="11148" y="18742"/>
                    <a:pt x="11148" y="13471"/>
                  </a:cubicBezTo>
                  <a:cubicBezTo>
                    <a:pt x="11148" y="8129"/>
                    <a:pt x="9569" y="3391"/>
                    <a:pt x="6921" y="1"/>
                  </a:cubicBezTo>
                  <a:close/>
                </a:path>
              </a:pathLst>
            </a:custGeom>
            <a:solidFill>
              <a:srgbClr val="FFFFFF"/>
            </a:solidFill>
            <a:ln w="11600" cap="flat" cmpd="sng">
              <a:solidFill>
                <a:srgbClr val="BCBCBC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7"/>
            <p:cNvSpPr/>
            <p:nvPr/>
          </p:nvSpPr>
          <p:spPr>
            <a:xfrm>
              <a:off x="4735651" y="3907873"/>
              <a:ext cx="351415" cy="856897"/>
            </a:xfrm>
            <a:custGeom>
              <a:avLst/>
              <a:gdLst/>
              <a:ahLst/>
              <a:cxnLst/>
              <a:rect l="l" t="t" r="r" b="b"/>
              <a:pathLst>
                <a:path w="11172" h="27242" extrusionOk="0">
                  <a:moveTo>
                    <a:pt x="4250" y="0"/>
                  </a:moveTo>
                  <a:cubicBezTo>
                    <a:pt x="1580" y="3414"/>
                    <a:pt x="0" y="8129"/>
                    <a:pt x="0" y="13470"/>
                  </a:cubicBezTo>
                  <a:cubicBezTo>
                    <a:pt x="0" y="18765"/>
                    <a:pt x="1487" y="23712"/>
                    <a:pt x="3995" y="27242"/>
                  </a:cubicBezTo>
                  <a:cubicBezTo>
                    <a:pt x="8315" y="24246"/>
                    <a:pt x="11171" y="19230"/>
                    <a:pt x="11171" y="13540"/>
                  </a:cubicBezTo>
                  <a:cubicBezTo>
                    <a:pt x="11171" y="7966"/>
                    <a:pt x="8431" y="3066"/>
                    <a:pt x="4250" y="0"/>
                  </a:cubicBezTo>
                  <a:close/>
                </a:path>
              </a:pathLst>
            </a:custGeom>
            <a:solidFill>
              <a:srgbClr val="FFFFFF"/>
            </a:solidFill>
            <a:ln w="11600" cap="flat" cmpd="sng">
              <a:solidFill>
                <a:srgbClr val="BCBCBC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4552299" y="3804858"/>
              <a:ext cx="14627" cy="1046854"/>
            </a:xfrm>
            <a:custGeom>
              <a:avLst/>
              <a:gdLst/>
              <a:ahLst/>
              <a:cxnLst/>
              <a:rect l="l" t="t" r="r" b="b"/>
              <a:pathLst>
                <a:path w="465" h="33281" extrusionOk="0">
                  <a:moveTo>
                    <a:pt x="0" y="1"/>
                  </a:moveTo>
                  <a:lnTo>
                    <a:pt x="0" y="33281"/>
                  </a:lnTo>
                  <a:lnTo>
                    <a:pt x="465" y="33281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03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4882484" y="3983837"/>
              <a:ext cx="81846" cy="113993"/>
            </a:xfrm>
            <a:custGeom>
              <a:avLst/>
              <a:gdLst/>
              <a:ahLst/>
              <a:cxnLst/>
              <a:rect l="l" t="t" r="r" b="b"/>
              <a:pathLst>
                <a:path w="2602" h="3624" extrusionOk="0">
                  <a:moveTo>
                    <a:pt x="651" y="0"/>
                  </a:moveTo>
                  <a:cubicBezTo>
                    <a:pt x="465" y="0"/>
                    <a:pt x="279" y="117"/>
                    <a:pt x="140" y="372"/>
                  </a:cubicBezTo>
                  <a:cubicBezTo>
                    <a:pt x="0" y="767"/>
                    <a:pt x="744" y="1255"/>
                    <a:pt x="1394" y="1998"/>
                  </a:cubicBezTo>
                  <a:cubicBezTo>
                    <a:pt x="1742" y="2462"/>
                    <a:pt x="2021" y="2996"/>
                    <a:pt x="2230" y="3554"/>
                  </a:cubicBezTo>
                  <a:cubicBezTo>
                    <a:pt x="2253" y="3600"/>
                    <a:pt x="2276" y="3623"/>
                    <a:pt x="2346" y="3623"/>
                  </a:cubicBezTo>
                  <a:cubicBezTo>
                    <a:pt x="2439" y="3623"/>
                    <a:pt x="2509" y="3577"/>
                    <a:pt x="2555" y="3484"/>
                  </a:cubicBezTo>
                  <a:cubicBezTo>
                    <a:pt x="2601" y="3159"/>
                    <a:pt x="2601" y="2811"/>
                    <a:pt x="2555" y="2509"/>
                  </a:cubicBezTo>
                  <a:cubicBezTo>
                    <a:pt x="2346" y="1301"/>
                    <a:pt x="1347" y="0"/>
                    <a:pt x="651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4881005" y="4038631"/>
              <a:ext cx="54103" cy="72346"/>
            </a:xfrm>
            <a:custGeom>
              <a:avLst/>
              <a:gdLst/>
              <a:ahLst/>
              <a:cxnLst/>
              <a:rect l="l" t="t" r="r" b="b"/>
              <a:pathLst>
                <a:path w="1720" h="2300" extrusionOk="0">
                  <a:moveTo>
                    <a:pt x="582" y="0"/>
                  </a:moveTo>
                  <a:cubicBezTo>
                    <a:pt x="419" y="0"/>
                    <a:pt x="280" y="93"/>
                    <a:pt x="164" y="302"/>
                  </a:cubicBezTo>
                  <a:cubicBezTo>
                    <a:pt x="1" y="558"/>
                    <a:pt x="535" y="836"/>
                    <a:pt x="930" y="1278"/>
                  </a:cubicBezTo>
                  <a:cubicBezTo>
                    <a:pt x="1162" y="1580"/>
                    <a:pt x="1325" y="1881"/>
                    <a:pt x="1394" y="2230"/>
                  </a:cubicBezTo>
                  <a:cubicBezTo>
                    <a:pt x="1394" y="2276"/>
                    <a:pt x="1441" y="2299"/>
                    <a:pt x="1464" y="2299"/>
                  </a:cubicBezTo>
                  <a:cubicBezTo>
                    <a:pt x="1511" y="2299"/>
                    <a:pt x="1603" y="2230"/>
                    <a:pt x="1627" y="2183"/>
                  </a:cubicBezTo>
                  <a:cubicBezTo>
                    <a:pt x="1696" y="1974"/>
                    <a:pt x="1720" y="1742"/>
                    <a:pt x="1720" y="1533"/>
                  </a:cubicBezTo>
                  <a:cubicBezTo>
                    <a:pt x="1673" y="790"/>
                    <a:pt x="1092" y="0"/>
                    <a:pt x="58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4168042" y="3983837"/>
              <a:ext cx="82569" cy="113993"/>
            </a:xfrm>
            <a:custGeom>
              <a:avLst/>
              <a:gdLst/>
              <a:ahLst/>
              <a:cxnLst/>
              <a:rect l="l" t="t" r="r" b="b"/>
              <a:pathLst>
                <a:path w="2625" h="3624" extrusionOk="0">
                  <a:moveTo>
                    <a:pt x="70" y="2509"/>
                  </a:moveTo>
                  <a:cubicBezTo>
                    <a:pt x="0" y="2811"/>
                    <a:pt x="0" y="3159"/>
                    <a:pt x="70" y="3484"/>
                  </a:cubicBezTo>
                  <a:cubicBezTo>
                    <a:pt x="93" y="3577"/>
                    <a:pt x="186" y="3623"/>
                    <a:pt x="256" y="3623"/>
                  </a:cubicBezTo>
                  <a:cubicBezTo>
                    <a:pt x="326" y="3623"/>
                    <a:pt x="372" y="3600"/>
                    <a:pt x="372" y="3554"/>
                  </a:cubicBezTo>
                  <a:cubicBezTo>
                    <a:pt x="581" y="2996"/>
                    <a:pt x="836" y="2462"/>
                    <a:pt x="1208" y="1998"/>
                  </a:cubicBezTo>
                  <a:cubicBezTo>
                    <a:pt x="1835" y="1255"/>
                    <a:pt x="2625" y="744"/>
                    <a:pt x="2462" y="372"/>
                  </a:cubicBezTo>
                  <a:cubicBezTo>
                    <a:pt x="2346" y="117"/>
                    <a:pt x="2183" y="0"/>
                    <a:pt x="1951" y="0"/>
                  </a:cubicBezTo>
                  <a:cubicBezTo>
                    <a:pt x="1231" y="0"/>
                    <a:pt x="233" y="1301"/>
                    <a:pt x="70" y="2509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7"/>
            <p:cNvSpPr/>
            <p:nvPr/>
          </p:nvSpPr>
          <p:spPr>
            <a:xfrm>
              <a:off x="4197264" y="4038631"/>
              <a:ext cx="54071" cy="72346"/>
            </a:xfrm>
            <a:custGeom>
              <a:avLst/>
              <a:gdLst/>
              <a:ahLst/>
              <a:cxnLst/>
              <a:rect l="l" t="t" r="r" b="b"/>
              <a:pathLst>
                <a:path w="1719" h="2300" extrusionOk="0">
                  <a:moveTo>
                    <a:pt x="0" y="1533"/>
                  </a:moveTo>
                  <a:cubicBezTo>
                    <a:pt x="0" y="1765"/>
                    <a:pt x="0" y="1974"/>
                    <a:pt x="93" y="2183"/>
                  </a:cubicBezTo>
                  <a:cubicBezTo>
                    <a:pt x="116" y="2230"/>
                    <a:pt x="209" y="2299"/>
                    <a:pt x="256" y="2299"/>
                  </a:cubicBezTo>
                  <a:cubicBezTo>
                    <a:pt x="302" y="2299"/>
                    <a:pt x="325" y="2253"/>
                    <a:pt x="325" y="2230"/>
                  </a:cubicBezTo>
                  <a:cubicBezTo>
                    <a:pt x="418" y="1881"/>
                    <a:pt x="581" y="1580"/>
                    <a:pt x="790" y="1278"/>
                  </a:cubicBezTo>
                  <a:cubicBezTo>
                    <a:pt x="1162" y="813"/>
                    <a:pt x="1719" y="558"/>
                    <a:pt x="1580" y="302"/>
                  </a:cubicBezTo>
                  <a:cubicBezTo>
                    <a:pt x="1463" y="93"/>
                    <a:pt x="1278" y="0"/>
                    <a:pt x="1138" y="0"/>
                  </a:cubicBezTo>
                  <a:cubicBezTo>
                    <a:pt x="604" y="0"/>
                    <a:pt x="24" y="790"/>
                    <a:pt x="0" y="1533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7"/>
            <p:cNvSpPr/>
            <p:nvPr/>
          </p:nvSpPr>
          <p:spPr>
            <a:xfrm>
              <a:off x="4193616" y="3922468"/>
              <a:ext cx="746616" cy="770710"/>
            </a:xfrm>
            <a:custGeom>
              <a:avLst/>
              <a:gdLst/>
              <a:ahLst/>
              <a:cxnLst/>
              <a:rect l="l" t="t" r="r" b="b"/>
              <a:pathLst>
                <a:path w="23736" h="24502" extrusionOk="0">
                  <a:moveTo>
                    <a:pt x="23735" y="12263"/>
                  </a:moveTo>
                  <a:cubicBezTo>
                    <a:pt x="23735" y="19021"/>
                    <a:pt x="18440" y="24502"/>
                    <a:pt x="11868" y="24502"/>
                  </a:cubicBezTo>
                  <a:cubicBezTo>
                    <a:pt x="5319" y="24502"/>
                    <a:pt x="0" y="19021"/>
                    <a:pt x="0" y="12263"/>
                  </a:cubicBezTo>
                  <a:cubicBezTo>
                    <a:pt x="0" y="5482"/>
                    <a:pt x="5319" y="1"/>
                    <a:pt x="11868" y="1"/>
                  </a:cubicBezTo>
                  <a:cubicBezTo>
                    <a:pt x="18440" y="1"/>
                    <a:pt x="23735" y="5482"/>
                    <a:pt x="23735" y="12263"/>
                  </a:cubicBezTo>
                  <a:close/>
                </a:path>
              </a:pathLst>
            </a:custGeom>
            <a:solidFill>
              <a:srgbClr val="E2BFA1"/>
            </a:solidFill>
            <a:ln w="11025" cap="flat" cmpd="sng">
              <a:solidFill>
                <a:srgbClr val="034444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3989063" y="3801932"/>
              <a:ext cx="1105297" cy="1063651"/>
            </a:xfrm>
            <a:custGeom>
              <a:avLst/>
              <a:gdLst/>
              <a:ahLst/>
              <a:cxnLst/>
              <a:rect l="l" t="t" r="r" b="b"/>
              <a:pathLst>
                <a:path w="35139" h="33815" extrusionOk="0">
                  <a:moveTo>
                    <a:pt x="18231" y="465"/>
                  </a:moveTo>
                  <a:cubicBezTo>
                    <a:pt x="27312" y="465"/>
                    <a:pt x="34674" y="7827"/>
                    <a:pt x="34697" y="16931"/>
                  </a:cubicBezTo>
                  <a:cubicBezTo>
                    <a:pt x="34697" y="23573"/>
                    <a:pt x="30679" y="29588"/>
                    <a:pt x="24525" y="32119"/>
                  </a:cubicBezTo>
                  <a:cubicBezTo>
                    <a:pt x="22505" y="32956"/>
                    <a:pt x="20345" y="33350"/>
                    <a:pt x="18231" y="33350"/>
                  </a:cubicBezTo>
                  <a:cubicBezTo>
                    <a:pt x="13935" y="33350"/>
                    <a:pt x="9731" y="31678"/>
                    <a:pt x="6596" y="28543"/>
                  </a:cubicBezTo>
                  <a:cubicBezTo>
                    <a:pt x="1882" y="23829"/>
                    <a:pt x="465" y="16745"/>
                    <a:pt x="3020" y="10637"/>
                  </a:cubicBezTo>
                  <a:cubicBezTo>
                    <a:pt x="5574" y="4483"/>
                    <a:pt x="11566" y="465"/>
                    <a:pt x="18231" y="465"/>
                  </a:cubicBezTo>
                  <a:close/>
                  <a:moveTo>
                    <a:pt x="18231" y="1"/>
                  </a:moveTo>
                  <a:cubicBezTo>
                    <a:pt x="13819" y="1"/>
                    <a:pt x="9499" y="1719"/>
                    <a:pt x="6271" y="4971"/>
                  </a:cubicBezTo>
                  <a:cubicBezTo>
                    <a:pt x="1417" y="9801"/>
                    <a:pt x="1" y="17047"/>
                    <a:pt x="2625" y="23387"/>
                  </a:cubicBezTo>
                  <a:cubicBezTo>
                    <a:pt x="5226" y="29704"/>
                    <a:pt x="11380" y="33815"/>
                    <a:pt x="18231" y="33815"/>
                  </a:cubicBezTo>
                  <a:cubicBezTo>
                    <a:pt x="27544" y="33815"/>
                    <a:pt x="35138" y="26244"/>
                    <a:pt x="35138" y="16931"/>
                  </a:cubicBezTo>
                  <a:cubicBezTo>
                    <a:pt x="35138" y="10080"/>
                    <a:pt x="31004" y="3926"/>
                    <a:pt x="24688" y="1278"/>
                  </a:cubicBezTo>
                  <a:cubicBezTo>
                    <a:pt x="22621" y="419"/>
                    <a:pt x="20414" y="1"/>
                    <a:pt x="18231" y="1"/>
                  </a:cubicBezTo>
                  <a:close/>
                </a:path>
              </a:pathLst>
            </a:custGeom>
            <a:solidFill>
              <a:srgbClr val="03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4082579" y="4568240"/>
              <a:ext cx="300993" cy="157841"/>
            </a:xfrm>
            <a:custGeom>
              <a:avLst/>
              <a:gdLst/>
              <a:ahLst/>
              <a:cxnLst/>
              <a:rect l="l" t="t" r="r" b="b"/>
              <a:pathLst>
                <a:path w="9569" h="5018" extrusionOk="0">
                  <a:moveTo>
                    <a:pt x="7966" y="5017"/>
                  </a:moveTo>
                  <a:lnTo>
                    <a:pt x="1579" y="5017"/>
                  </a:lnTo>
                  <a:cubicBezTo>
                    <a:pt x="720" y="5017"/>
                    <a:pt x="0" y="4320"/>
                    <a:pt x="0" y="3438"/>
                  </a:cubicBezTo>
                  <a:lnTo>
                    <a:pt x="0" y="1603"/>
                  </a:lnTo>
                  <a:cubicBezTo>
                    <a:pt x="0" y="721"/>
                    <a:pt x="697" y="1"/>
                    <a:pt x="1579" y="1"/>
                  </a:cubicBezTo>
                  <a:lnTo>
                    <a:pt x="7966" y="1"/>
                  </a:lnTo>
                  <a:cubicBezTo>
                    <a:pt x="8849" y="1"/>
                    <a:pt x="9568" y="697"/>
                    <a:pt x="9568" y="1603"/>
                  </a:cubicBezTo>
                  <a:lnTo>
                    <a:pt x="9568" y="3438"/>
                  </a:lnTo>
                  <a:cubicBezTo>
                    <a:pt x="9568" y="4320"/>
                    <a:pt x="8849" y="5017"/>
                    <a:pt x="7966" y="5017"/>
                  </a:cubicBezTo>
                  <a:close/>
                </a:path>
              </a:pathLst>
            </a:custGeom>
            <a:solidFill>
              <a:srgbClr val="CECECE"/>
            </a:solidFill>
            <a:ln w="11025" cap="flat" cmpd="sng">
              <a:solidFill>
                <a:srgbClr val="1E1E1E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4541321" y="4686573"/>
              <a:ext cx="36582" cy="72378"/>
            </a:xfrm>
            <a:custGeom>
              <a:avLst/>
              <a:gdLst/>
              <a:ahLst/>
              <a:cxnLst/>
              <a:rect l="l" t="t" r="r" b="b"/>
              <a:pathLst>
                <a:path w="1163" h="2301" extrusionOk="0">
                  <a:moveTo>
                    <a:pt x="442" y="1"/>
                  </a:moveTo>
                  <a:cubicBezTo>
                    <a:pt x="349" y="1"/>
                    <a:pt x="280" y="94"/>
                    <a:pt x="280" y="187"/>
                  </a:cubicBezTo>
                  <a:lnTo>
                    <a:pt x="1" y="2138"/>
                  </a:lnTo>
                  <a:cubicBezTo>
                    <a:pt x="1" y="2207"/>
                    <a:pt x="94" y="2300"/>
                    <a:pt x="187" y="2300"/>
                  </a:cubicBezTo>
                  <a:lnTo>
                    <a:pt x="999" y="2300"/>
                  </a:lnTo>
                  <a:cubicBezTo>
                    <a:pt x="1092" y="2300"/>
                    <a:pt x="1162" y="2230"/>
                    <a:pt x="1162" y="2138"/>
                  </a:cubicBezTo>
                  <a:lnTo>
                    <a:pt x="907" y="187"/>
                  </a:lnTo>
                  <a:cubicBezTo>
                    <a:pt x="907" y="94"/>
                    <a:pt x="814" y="1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 w="11600" cap="flat" cmpd="sng">
              <a:solidFill>
                <a:srgbClr val="BCBCBC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4039070" y="3821231"/>
              <a:ext cx="767785" cy="1049056"/>
            </a:xfrm>
            <a:custGeom>
              <a:avLst/>
              <a:gdLst/>
              <a:ahLst/>
              <a:cxnLst/>
              <a:rect l="l" t="t" r="r" b="b"/>
              <a:pathLst>
                <a:path w="24409" h="33351" extrusionOk="0">
                  <a:moveTo>
                    <a:pt x="16675" y="1"/>
                  </a:moveTo>
                  <a:cubicBezTo>
                    <a:pt x="7455" y="1"/>
                    <a:pt x="1" y="7456"/>
                    <a:pt x="1" y="16699"/>
                  </a:cubicBezTo>
                  <a:cubicBezTo>
                    <a:pt x="1" y="25895"/>
                    <a:pt x="7455" y="33350"/>
                    <a:pt x="16675" y="33350"/>
                  </a:cubicBezTo>
                  <a:cubicBezTo>
                    <a:pt x="19462" y="33350"/>
                    <a:pt x="22086" y="32654"/>
                    <a:pt x="24409" y="31469"/>
                  </a:cubicBezTo>
                  <a:cubicBezTo>
                    <a:pt x="19067" y="28706"/>
                    <a:pt x="15444" y="23132"/>
                    <a:pt x="15444" y="16699"/>
                  </a:cubicBezTo>
                  <a:cubicBezTo>
                    <a:pt x="15444" y="10242"/>
                    <a:pt x="19067" y="4669"/>
                    <a:pt x="24409" y="1882"/>
                  </a:cubicBezTo>
                  <a:cubicBezTo>
                    <a:pt x="22110" y="697"/>
                    <a:pt x="19462" y="1"/>
                    <a:pt x="16675" y="1"/>
                  </a:cubicBezTo>
                  <a:close/>
                </a:path>
              </a:pathLst>
            </a:custGeom>
            <a:solidFill>
              <a:srgbClr val="FCFCFC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4444911" y="4279703"/>
              <a:ext cx="67219" cy="67219"/>
            </a:xfrm>
            <a:custGeom>
              <a:avLst/>
              <a:gdLst/>
              <a:ahLst/>
              <a:cxnLst/>
              <a:rect l="l" t="t" r="r" b="b"/>
              <a:pathLst>
                <a:path w="2137" h="2137" extrusionOk="0">
                  <a:moveTo>
                    <a:pt x="1069" y="0"/>
                  </a:moveTo>
                  <a:cubicBezTo>
                    <a:pt x="465" y="0"/>
                    <a:pt x="0" y="488"/>
                    <a:pt x="0" y="1068"/>
                  </a:cubicBezTo>
                  <a:cubicBezTo>
                    <a:pt x="0" y="1672"/>
                    <a:pt x="465" y="2137"/>
                    <a:pt x="1069" y="2137"/>
                  </a:cubicBezTo>
                  <a:cubicBezTo>
                    <a:pt x="1672" y="2137"/>
                    <a:pt x="2137" y="1672"/>
                    <a:pt x="2137" y="1068"/>
                  </a:cubicBezTo>
                  <a:cubicBezTo>
                    <a:pt x="2137" y="488"/>
                    <a:pt x="1672" y="0"/>
                    <a:pt x="1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4618040" y="4279703"/>
              <a:ext cx="67974" cy="67219"/>
            </a:xfrm>
            <a:custGeom>
              <a:avLst/>
              <a:gdLst/>
              <a:ahLst/>
              <a:cxnLst/>
              <a:rect l="l" t="t" r="r" b="b"/>
              <a:pathLst>
                <a:path w="2161" h="2137" extrusionOk="0">
                  <a:moveTo>
                    <a:pt x="1092" y="0"/>
                  </a:moveTo>
                  <a:cubicBezTo>
                    <a:pt x="488" y="0"/>
                    <a:pt x="0" y="488"/>
                    <a:pt x="0" y="1068"/>
                  </a:cubicBezTo>
                  <a:cubicBezTo>
                    <a:pt x="0" y="1672"/>
                    <a:pt x="488" y="2137"/>
                    <a:pt x="1092" y="2137"/>
                  </a:cubicBezTo>
                  <a:cubicBezTo>
                    <a:pt x="1672" y="2137"/>
                    <a:pt x="2160" y="1672"/>
                    <a:pt x="2160" y="1068"/>
                  </a:cubicBezTo>
                  <a:cubicBezTo>
                    <a:pt x="2160" y="488"/>
                    <a:pt x="1672" y="0"/>
                    <a:pt x="1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7"/>
            <p:cNvSpPr/>
            <p:nvPr/>
          </p:nvSpPr>
          <p:spPr>
            <a:xfrm rot="-1466547">
              <a:off x="4412040" y="4216854"/>
              <a:ext cx="132956" cy="21955"/>
            </a:xfrm>
            <a:custGeom>
              <a:avLst/>
              <a:gdLst/>
              <a:ahLst/>
              <a:cxnLst/>
              <a:rect l="l" t="t" r="r" b="b"/>
              <a:pathLst>
                <a:path w="4227" h="698" extrusionOk="0">
                  <a:moveTo>
                    <a:pt x="349" y="1"/>
                  </a:moveTo>
                  <a:cubicBezTo>
                    <a:pt x="140" y="1"/>
                    <a:pt x="0" y="140"/>
                    <a:pt x="0" y="349"/>
                  </a:cubicBezTo>
                  <a:cubicBezTo>
                    <a:pt x="0" y="558"/>
                    <a:pt x="140" y="698"/>
                    <a:pt x="349" y="698"/>
                  </a:cubicBezTo>
                  <a:lnTo>
                    <a:pt x="3879" y="698"/>
                  </a:lnTo>
                  <a:cubicBezTo>
                    <a:pt x="4088" y="698"/>
                    <a:pt x="4227" y="558"/>
                    <a:pt x="4227" y="349"/>
                  </a:cubicBezTo>
                  <a:cubicBezTo>
                    <a:pt x="4227" y="140"/>
                    <a:pt x="4088" y="1"/>
                    <a:pt x="3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7"/>
            <p:cNvSpPr/>
            <p:nvPr/>
          </p:nvSpPr>
          <p:spPr>
            <a:xfrm rot="1489657">
              <a:off x="4585171" y="4216855"/>
              <a:ext cx="133714" cy="21956"/>
            </a:xfrm>
            <a:custGeom>
              <a:avLst/>
              <a:gdLst/>
              <a:ahLst/>
              <a:cxnLst/>
              <a:rect l="l" t="t" r="r" b="b"/>
              <a:pathLst>
                <a:path w="4251" h="698" extrusionOk="0">
                  <a:moveTo>
                    <a:pt x="349" y="1"/>
                  </a:moveTo>
                  <a:cubicBezTo>
                    <a:pt x="163" y="1"/>
                    <a:pt x="0" y="140"/>
                    <a:pt x="0" y="349"/>
                  </a:cubicBezTo>
                  <a:cubicBezTo>
                    <a:pt x="0" y="558"/>
                    <a:pt x="163" y="698"/>
                    <a:pt x="349" y="698"/>
                  </a:cubicBezTo>
                  <a:lnTo>
                    <a:pt x="3902" y="698"/>
                  </a:lnTo>
                  <a:cubicBezTo>
                    <a:pt x="4111" y="698"/>
                    <a:pt x="4250" y="558"/>
                    <a:pt x="4250" y="349"/>
                  </a:cubicBezTo>
                  <a:cubicBezTo>
                    <a:pt x="4250" y="140"/>
                    <a:pt x="4111" y="1"/>
                    <a:pt x="3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4256432" y="4330817"/>
              <a:ext cx="138842" cy="113269"/>
            </a:xfrm>
            <a:custGeom>
              <a:avLst/>
              <a:gdLst/>
              <a:ahLst/>
              <a:cxnLst/>
              <a:rect l="l" t="t" r="r" b="b"/>
              <a:pathLst>
                <a:path w="4414" h="3601" extrusionOk="0">
                  <a:moveTo>
                    <a:pt x="2207" y="1"/>
                  </a:moveTo>
                  <a:cubicBezTo>
                    <a:pt x="999" y="1"/>
                    <a:pt x="1" y="814"/>
                    <a:pt x="1" y="1789"/>
                  </a:cubicBezTo>
                  <a:cubicBezTo>
                    <a:pt x="1" y="2788"/>
                    <a:pt x="999" y="3601"/>
                    <a:pt x="2207" y="3601"/>
                  </a:cubicBezTo>
                  <a:cubicBezTo>
                    <a:pt x="3438" y="3601"/>
                    <a:pt x="4413" y="2788"/>
                    <a:pt x="4413" y="1789"/>
                  </a:cubicBezTo>
                  <a:cubicBezTo>
                    <a:pt x="4413" y="814"/>
                    <a:pt x="3438" y="1"/>
                    <a:pt x="2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7"/>
            <p:cNvSpPr/>
            <p:nvPr/>
          </p:nvSpPr>
          <p:spPr>
            <a:xfrm>
              <a:off x="4745874" y="4330817"/>
              <a:ext cx="138842" cy="113269"/>
            </a:xfrm>
            <a:custGeom>
              <a:avLst/>
              <a:gdLst/>
              <a:ahLst/>
              <a:cxnLst/>
              <a:rect l="l" t="t" r="r" b="b"/>
              <a:pathLst>
                <a:path w="4414" h="3601" extrusionOk="0">
                  <a:moveTo>
                    <a:pt x="2207" y="1"/>
                  </a:moveTo>
                  <a:cubicBezTo>
                    <a:pt x="999" y="1"/>
                    <a:pt x="1" y="814"/>
                    <a:pt x="1" y="1789"/>
                  </a:cubicBezTo>
                  <a:cubicBezTo>
                    <a:pt x="1" y="2788"/>
                    <a:pt x="999" y="3601"/>
                    <a:pt x="2207" y="3601"/>
                  </a:cubicBezTo>
                  <a:cubicBezTo>
                    <a:pt x="3438" y="3601"/>
                    <a:pt x="4413" y="2788"/>
                    <a:pt x="4413" y="1789"/>
                  </a:cubicBezTo>
                  <a:cubicBezTo>
                    <a:pt x="4413" y="814"/>
                    <a:pt x="3438" y="1"/>
                    <a:pt x="2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7"/>
            <p:cNvSpPr txBox="1"/>
            <p:nvPr/>
          </p:nvSpPr>
          <p:spPr>
            <a:xfrm>
              <a:off x="4020362" y="4568975"/>
              <a:ext cx="419700" cy="1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Audiowide" panose="02000503000000020004"/>
                  <a:ea typeface="Audiowide" panose="02000503000000020004"/>
                  <a:cs typeface="Audiowide" panose="02000503000000020004"/>
                  <a:sym typeface="Audiowide" panose="02000503000000020004"/>
                </a:rPr>
                <a:t>002</a:t>
              </a:r>
              <a:endParaRPr sz="700"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endParaRPr>
            </a:p>
          </p:txBody>
        </p:sp>
      </p:grpSp>
      <p:sp>
        <p:nvSpPr>
          <p:cNvPr id="1168" name="Google Shape;1168;p47"/>
          <p:cNvSpPr/>
          <p:nvPr/>
        </p:nvSpPr>
        <p:spPr>
          <a:xfrm rot="10800000">
            <a:off x="7637573" y="4099123"/>
            <a:ext cx="176100" cy="176100"/>
          </a:xfrm>
          <a:prstGeom prst="blockArc">
            <a:avLst>
              <a:gd name="adj1" fmla="val 10800000"/>
              <a:gd name="adj2" fmla="val 21224628"/>
              <a:gd name="adj3" fmla="val 1142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9" name="Google Shape;1169;p47"/>
          <p:cNvGrpSpPr/>
          <p:nvPr/>
        </p:nvGrpSpPr>
        <p:grpSpPr>
          <a:xfrm rot="287293">
            <a:off x="8127379" y="2381086"/>
            <a:ext cx="606500" cy="606500"/>
            <a:chOff x="1190625" y="238125"/>
            <a:chExt cx="5219200" cy="5219200"/>
          </a:xfrm>
        </p:grpSpPr>
        <p:sp>
          <p:nvSpPr>
            <p:cNvPr id="1170" name="Google Shape;1170;p47"/>
            <p:cNvSpPr/>
            <p:nvPr/>
          </p:nvSpPr>
          <p:spPr>
            <a:xfrm>
              <a:off x="4318850" y="314775"/>
              <a:ext cx="1445900" cy="1089525"/>
            </a:xfrm>
            <a:custGeom>
              <a:avLst/>
              <a:gdLst/>
              <a:ahLst/>
              <a:cxnLst/>
              <a:rect l="l" t="t" r="r" b="b"/>
              <a:pathLst>
                <a:path w="57836" h="43581" extrusionOk="0">
                  <a:moveTo>
                    <a:pt x="28902" y="0"/>
                  </a:moveTo>
                  <a:cubicBezTo>
                    <a:pt x="22215" y="0"/>
                    <a:pt x="15952" y="1827"/>
                    <a:pt x="10570" y="4991"/>
                  </a:cubicBezTo>
                  <a:lnTo>
                    <a:pt x="1" y="43580"/>
                  </a:lnTo>
                  <a:lnTo>
                    <a:pt x="35850" y="43580"/>
                  </a:lnTo>
                  <a:cubicBezTo>
                    <a:pt x="45408" y="42830"/>
                    <a:pt x="50301" y="31805"/>
                    <a:pt x="44527" y="24204"/>
                  </a:cubicBezTo>
                  <a:lnTo>
                    <a:pt x="45734" y="24204"/>
                  </a:lnTo>
                  <a:cubicBezTo>
                    <a:pt x="52421" y="24204"/>
                    <a:pt x="57836" y="18789"/>
                    <a:pt x="57836" y="12102"/>
                  </a:cubicBezTo>
                  <a:cubicBezTo>
                    <a:pt x="57836" y="5415"/>
                    <a:pt x="52421" y="0"/>
                    <a:pt x="45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4132925" y="439550"/>
              <a:ext cx="1153950" cy="1842350"/>
            </a:xfrm>
            <a:custGeom>
              <a:avLst/>
              <a:gdLst/>
              <a:ahLst/>
              <a:cxnLst/>
              <a:rect l="l" t="t" r="r" b="b"/>
              <a:pathLst>
                <a:path w="46158" h="73694" extrusionOk="0">
                  <a:moveTo>
                    <a:pt x="18007" y="0"/>
                  </a:moveTo>
                  <a:cubicBezTo>
                    <a:pt x="7242" y="6296"/>
                    <a:pt x="0" y="17974"/>
                    <a:pt x="0" y="31348"/>
                  </a:cubicBezTo>
                  <a:lnTo>
                    <a:pt x="0" y="61325"/>
                  </a:lnTo>
                  <a:cubicBezTo>
                    <a:pt x="0" y="67947"/>
                    <a:pt x="5187" y="73525"/>
                    <a:pt x="11776" y="73688"/>
                  </a:cubicBezTo>
                  <a:cubicBezTo>
                    <a:pt x="11895" y="73692"/>
                    <a:pt x="12014" y="73693"/>
                    <a:pt x="12132" y="73693"/>
                  </a:cubicBezTo>
                  <a:cubicBezTo>
                    <a:pt x="18819" y="73693"/>
                    <a:pt x="24237" y="68286"/>
                    <a:pt x="24237" y="61586"/>
                  </a:cubicBezTo>
                  <a:cubicBezTo>
                    <a:pt x="24237" y="57835"/>
                    <a:pt x="27271" y="54834"/>
                    <a:pt x="30989" y="54834"/>
                  </a:cubicBezTo>
                  <a:lnTo>
                    <a:pt x="31903" y="54834"/>
                  </a:lnTo>
                  <a:cubicBezTo>
                    <a:pt x="40253" y="54834"/>
                    <a:pt x="46158" y="46516"/>
                    <a:pt x="43287" y="38589"/>
                  </a:cubicBezTo>
                  <a:cubicBezTo>
                    <a:pt x="29326" y="38589"/>
                    <a:pt x="18007" y="27270"/>
                    <a:pt x="18007" y="13309"/>
                  </a:cubicBezTo>
                  <a:lnTo>
                    <a:pt x="180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7"/>
            <p:cNvSpPr/>
            <p:nvPr/>
          </p:nvSpPr>
          <p:spPr>
            <a:xfrm>
              <a:off x="2068075" y="314775"/>
              <a:ext cx="1400250" cy="1494825"/>
            </a:xfrm>
            <a:custGeom>
              <a:avLst/>
              <a:gdLst/>
              <a:ahLst/>
              <a:cxnLst/>
              <a:rect l="l" t="t" r="r" b="b"/>
              <a:pathLst>
                <a:path w="56010" h="59793" extrusionOk="0">
                  <a:moveTo>
                    <a:pt x="2806" y="0"/>
                  </a:moveTo>
                  <a:cubicBezTo>
                    <a:pt x="1828" y="0"/>
                    <a:pt x="914" y="98"/>
                    <a:pt x="1" y="326"/>
                  </a:cubicBezTo>
                  <a:lnTo>
                    <a:pt x="31740" y="59792"/>
                  </a:lnTo>
                  <a:lnTo>
                    <a:pt x="56009" y="43580"/>
                  </a:lnTo>
                  <a:cubicBezTo>
                    <a:pt x="56009" y="32783"/>
                    <a:pt x="55781" y="30500"/>
                    <a:pt x="54509" y="26129"/>
                  </a:cubicBezTo>
                  <a:cubicBezTo>
                    <a:pt x="50105" y="11058"/>
                    <a:pt x="36111" y="0"/>
                    <a:pt x="19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7"/>
            <p:cNvSpPr/>
            <p:nvPr/>
          </p:nvSpPr>
          <p:spPr>
            <a:xfrm>
              <a:off x="1832400" y="322925"/>
              <a:ext cx="1635925" cy="1958975"/>
            </a:xfrm>
            <a:custGeom>
              <a:avLst/>
              <a:gdLst/>
              <a:ahLst/>
              <a:cxnLst/>
              <a:rect l="l" t="t" r="r" b="b"/>
              <a:pathLst>
                <a:path w="65437" h="78359" extrusionOk="0">
                  <a:moveTo>
                    <a:pt x="9428" y="0"/>
                  </a:moveTo>
                  <a:cubicBezTo>
                    <a:pt x="4013" y="1273"/>
                    <a:pt x="1" y="6198"/>
                    <a:pt x="131" y="12070"/>
                  </a:cubicBezTo>
                  <a:cubicBezTo>
                    <a:pt x="294" y="18659"/>
                    <a:pt x="5840" y="23878"/>
                    <a:pt x="12462" y="23878"/>
                  </a:cubicBezTo>
                  <a:lnTo>
                    <a:pt x="13440" y="23878"/>
                  </a:lnTo>
                  <a:cubicBezTo>
                    <a:pt x="7699" y="31446"/>
                    <a:pt x="12559" y="42504"/>
                    <a:pt x="22117" y="43254"/>
                  </a:cubicBezTo>
                  <a:cubicBezTo>
                    <a:pt x="19214" y="51181"/>
                    <a:pt x="25151" y="59466"/>
                    <a:pt x="33501" y="59466"/>
                  </a:cubicBezTo>
                  <a:lnTo>
                    <a:pt x="34676" y="59466"/>
                  </a:lnTo>
                  <a:cubicBezTo>
                    <a:pt x="38264" y="59466"/>
                    <a:pt x="41167" y="62402"/>
                    <a:pt x="41167" y="65990"/>
                  </a:cubicBezTo>
                  <a:cubicBezTo>
                    <a:pt x="41167" y="72612"/>
                    <a:pt x="46354" y="78190"/>
                    <a:pt x="52943" y="78353"/>
                  </a:cubicBezTo>
                  <a:cubicBezTo>
                    <a:pt x="53062" y="78357"/>
                    <a:pt x="53180" y="78358"/>
                    <a:pt x="53298" y="78358"/>
                  </a:cubicBezTo>
                  <a:cubicBezTo>
                    <a:pt x="59986" y="78358"/>
                    <a:pt x="65404" y="72951"/>
                    <a:pt x="65404" y="66251"/>
                  </a:cubicBezTo>
                  <a:cubicBezTo>
                    <a:pt x="65404" y="55748"/>
                    <a:pt x="65436" y="48506"/>
                    <a:pt x="65436" y="43254"/>
                  </a:cubicBezTo>
                  <a:lnTo>
                    <a:pt x="62500" y="43254"/>
                  </a:lnTo>
                  <a:cubicBezTo>
                    <a:pt x="52160" y="43254"/>
                    <a:pt x="42602" y="36567"/>
                    <a:pt x="39471" y="25803"/>
                  </a:cubicBezTo>
                  <a:cubicBezTo>
                    <a:pt x="35491" y="12233"/>
                    <a:pt x="23781" y="1925"/>
                    <a:pt x="9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2622625" y="1953925"/>
              <a:ext cx="3710525" cy="3426725"/>
            </a:xfrm>
            <a:custGeom>
              <a:avLst/>
              <a:gdLst/>
              <a:ahLst/>
              <a:cxnLst/>
              <a:rect l="l" t="t" r="r" b="b"/>
              <a:pathLst>
                <a:path w="148421" h="137069" extrusionOk="0">
                  <a:moveTo>
                    <a:pt x="17876" y="0"/>
                  </a:moveTo>
                  <a:lnTo>
                    <a:pt x="0" y="17876"/>
                  </a:lnTo>
                  <a:lnTo>
                    <a:pt x="0" y="119193"/>
                  </a:lnTo>
                  <a:lnTo>
                    <a:pt x="17876" y="137069"/>
                  </a:lnTo>
                  <a:lnTo>
                    <a:pt x="130545" y="137069"/>
                  </a:lnTo>
                  <a:cubicBezTo>
                    <a:pt x="140429" y="137069"/>
                    <a:pt x="148421" y="129077"/>
                    <a:pt x="148421" y="119193"/>
                  </a:cubicBezTo>
                  <a:lnTo>
                    <a:pt x="148421" y="17876"/>
                  </a:lnTo>
                  <a:cubicBezTo>
                    <a:pt x="148421" y="7992"/>
                    <a:pt x="140429" y="0"/>
                    <a:pt x="130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1267275" y="1953925"/>
              <a:ext cx="2108075" cy="3426725"/>
            </a:xfrm>
            <a:custGeom>
              <a:avLst/>
              <a:gdLst/>
              <a:ahLst/>
              <a:cxnLst/>
              <a:rect l="l" t="t" r="r" b="b"/>
              <a:pathLst>
                <a:path w="84323" h="137069" extrusionOk="0">
                  <a:moveTo>
                    <a:pt x="17876" y="0"/>
                  </a:moveTo>
                  <a:cubicBezTo>
                    <a:pt x="7992" y="0"/>
                    <a:pt x="0" y="7992"/>
                    <a:pt x="0" y="17876"/>
                  </a:cubicBezTo>
                  <a:lnTo>
                    <a:pt x="0" y="119193"/>
                  </a:lnTo>
                  <a:cubicBezTo>
                    <a:pt x="0" y="129077"/>
                    <a:pt x="7992" y="137069"/>
                    <a:pt x="17876" y="137069"/>
                  </a:cubicBezTo>
                  <a:lnTo>
                    <a:pt x="84323" y="137069"/>
                  </a:lnTo>
                  <a:cubicBezTo>
                    <a:pt x="74471" y="137069"/>
                    <a:pt x="66447" y="129077"/>
                    <a:pt x="66447" y="119193"/>
                  </a:cubicBezTo>
                  <a:lnTo>
                    <a:pt x="66447" y="17876"/>
                  </a:lnTo>
                  <a:cubicBezTo>
                    <a:pt x="66447" y="7992"/>
                    <a:pt x="74471" y="0"/>
                    <a:pt x="84323" y="0"/>
                  </a:cubicBezTo>
                  <a:close/>
                </a:path>
              </a:pathLst>
            </a:custGeom>
            <a:solidFill>
              <a:srgbClr val="A1D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2622625" y="2565550"/>
              <a:ext cx="3098100" cy="2203475"/>
            </a:xfrm>
            <a:custGeom>
              <a:avLst/>
              <a:gdLst/>
              <a:ahLst/>
              <a:cxnLst/>
              <a:rect l="l" t="t" r="r" b="b"/>
              <a:pathLst>
                <a:path w="123924" h="88139" extrusionOk="0">
                  <a:moveTo>
                    <a:pt x="12233" y="0"/>
                  </a:moveTo>
                  <a:lnTo>
                    <a:pt x="0" y="44070"/>
                  </a:lnTo>
                  <a:lnTo>
                    <a:pt x="12233" y="88139"/>
                  </a:lnTo>
                  <a:lnTo>
                    <a:pt x="102981" y="88139"/>
                  </a:lnTo>
                  <a:cubicBezTo>
                    <a:pt x="102981" y="76559"/>
                    <a:pt x="112343" y="67164"/>
                    <a:pt x="123923" y="67164"/>
                  </a:cubicBezTo>
                  <a:lnTo>
                    <a:pt x="123923" y="20975"/>
                  </a:lnTo>
                  <a:cubicBezTo>
                    <a:pt x="112343" y="20975"/>
                    <a:pt x="102981" y="11580"/>
                    <a:pt x="102981" y="0"/>
                  </a:cubicBezTo>
                  <a:close/>
                </a:path>
              </a:pathLst>
            </a:custGeom>
            <a:solidFill>
              <a:srgbClr val="C1F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1879700" y="2565550"/>
              <a:ext cx="1048750" cy="2203475"/>
            </a:xfrm>
            <a:custGeom>
              <a:avLst/>
              <a:gdLst/>
              <a:ahLst/>
              <a:cxnLst/>
              <a:rect l="l" t="t" r="r" b="b"/>
              <a:pathLst>
                <a:path w="41950" h="88139" extrusionOk="0">
                  <a:moveTo>
                    <a:pt x="20975" y="0"/>
                  </a:moveTo>
                  <a:cubicBezTo>
                    <a:pt x="20975" y="11580"/>
                    <a:pt x="11581" y="20975"/>
                    <a:pt x="1" y="20975"/>
                  </a:cubicBezTo>
                  <a:lnTo>
                    <a:pt x="1" y="67164"/>
                  </a:lnTo>
                  <a:cubicBezTo>
                    <a:pt x="11581" y="67164"/>
                    <a:pt x="20975" y="76559"/>
                    <a:pt x="20975" y="88139"/>
                  </a:cubicBezTo>
                  <a:lnTo>
                    <a:pt x="41950" y="88139"/>
                  </a:lnTo>
                  <a:lnTo>
                    <a:pt x="41950" y="0"/>
                  </a:lnTo>
                  <a:close/>
                </a:path>
              </a:pathLst>
            </a:custGeom>
            <a:solidFill>
              <a:srgbClr val="A1D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3132300" y="2301325"/>
              <a:ext cx="1335825" cy="2731925"/>
            </a:xfrm>
            <a:custGeom>
              <a:avLst/>
              <a:gdLst/>
              <a:ahLst/>
              <a:cxnLst/>
              <a:rect l="l" t="t" r="r" b="b"/>
              <a:pathLst>
                <a:path w="53433" h="109277" extrusionOk="0">
                  <a:moveTo>
                    <a:pt x="26717" y="0"/>
                  </a:moveTo>
                  <a:cubicBezTo>
                    <a:pt x="22280" y="0"/>
                    <a:pt x="18692" y="3588"/>
                    <a:pt x="18692" y="8025"/>
                  </a:cubicBezTo>
                  <a:lnTo>
                    <a:pt x="18692" y="10569"/>
                  </a:lnTo>
                  <a:cubicBezTo>
                    <a:pt x="12005" y="12657"/>
                    <a:pt x="6460" y="17224"/>
                    <a:pt x="3198" y="23291"/>
                  </a:cubicBezTo>
                  <a:cubicBezTo>
                    <a:pt x="1175" y="27075"/>
                    <a:pt x="1" y="31348"/>
                    <a:pt x="1" y="35915"/>
                  </a:cubicBezTo>
                  <a:cubicBezTo>
                    <a:pt x="1" y="50626"/>
                    <a:pt x="12005" y="62630"/>
                    <a:pt x="26717" y="62630"/>
                  </a:cubicBezTo>
                  <a:cubicBezTo>
                    <a:pt x="32621" y="62630"/>
                    <a:pt x="37416" y="67393"/>
                    <a:pt x="37416" y="73297"/>
                  </a:cubicBezTo>
                  <a:cubicBezTo>
                    <a:pt x="37416" y="79201"/>
                    <a:pt x="32621" y="83964"/>
                    <a:pt x="26717" y="83964"/>
                  </a:cubicBezTo>
                  <a:cubicBezTo>
                    <a:pt x="22933" y="83964"/>
                    <a:pt x="19508" y="82039"/>
                    <a:pt x="17550" y="78777"/>
                  </a:cubicBezTo>
                  <a:cubicBezTo>
                    <a:pt x="16044" y="76280"/>
                    <a:pt x="13387" y="74891"/>
                    <a:pt x="10666" y="74891"/>
                  </a:cubicBezTo>
                  <a:cubicBezTo>
                    <a:pt x="9264" y="74891"/>
                    <a:pt x="7845" y="75260"/>
                    <a:pt x="6557" y="76037"/>
                  </a:cubicBezTo>
                  <a:cubicBezTo>
                    <a:pt x="4470" y="77309"/>
                    <a:pt x="3132" y="79397"/>
                    <a:pt x="2774" y="81615"/>
                  </a:cubicBezTo>
                  <a:cubicBezTo>
                    <a:pt x="2741" y="81876"/>
                    <a:pt x="2708" y="82137"/>
                    <a:pt x="2676" y="82431"/>
                  </a:cubicBezTo>
                  <a:cubicBezTo>
                    <a:pt x="2676" y="82887"/>
                    <a:pt x="2676" y="83377"/>
                    <a:pt x="2741" y="83833"/>
                  </a:cubicBezTo>
                  <a:cubicBezTo>
                    <a:pt x="2871" y="84942"/>
                    <a:pt x="3198" y="86019"/>
                    <a:pt x="3817" y="87030"/>
                  </a:cubicBezTo>
                  <a:cubicBezTo>
                    <a:pt x="7210" y="92673"/>
                    <a:pt x="12560" y="96751"/>
                    <a:pt x="18692" y="98708"/>
                  </a:cubicBezTo>
                  <a:lnTo>
                    <a:pt x="18692" y="101252"/>
                  </a:lnTo>
                  <a:cubicBezTo>
                    <a:pt x="18692" y="105689"/>
                    <a:pt x="22280" y="109277"/>
                    <a:pt x="26717" y="109277"/>
                  </a:cubicBezTo>
                  <a:cubicBezTo>
                    <a:pt x="31153" y="109277"/>
                    <a:pt x="34741" y="105689"/>
                    <a:pt x="34741" y="101252"/>
                  </a:cubicBezTo>
                  <a:lnTo>
                    <a:pt x="34741" y="98708"/>
                  </a:lnTo>
                  <a:cubicBezTo>
                    <a:pt x="45538" y="95316"/>
                    <a:pt x="53432" y="85236"/>
                    <a:pt x="53432" y="73297"/>
                  </a:cubicBezTo>
                  <a:cubicBezTo>
                    <a:pt x="53432" y="58586"/>
                    <a:pt x="41428" y="46581"/>
                    <a:pt x="26717" y="46581"/>
                  </a:cubicBezTo>
                  <a:cubicBezTo>
                    <a:pt x="20812" y="46581"/>
                    <a:pt x="16050" y="41786"/>
                    <a:pt x="16050" y="35915"/>
                  </a:cubicBezTo>
                  <a:cubicBezTo>
                    <a:pt x="16050" y="30011"/>
                    <a:pt x="20812" y="25215"/>
                    <a:pt x="26717" y="25215"/>
                  </a:cubicBezTo>
                  <a:cubicBezTo>
                    <a:pt x="30500" y="25215"/>
                    <a:pt x="33926" y="27173"/>
                    <a:pt x="35883" y="30435"/>
                  </a:cubicBezTo>
                  <a:cubicBezTo>
                    <a:pt x="37389" y="32931"/>
                    <a:pt x="40047" y="34320"/>
                    <a:pt x="42767" y="34320"/>
                  </a:cubicBezTo>
                  <a:cubicBezTo>
                    <a:pt x="44169" y="34320"/>
                    <a:pt x="45589" y="33951"/>
                    <a:pt x="46876" y="33175"/>
                  </a:cubicBezTo>
                  <a:cubicBezTo>
                    <a:pt x="50660" y="30891"/>
                    <a:pt x="51899" y="25966"/>
                    <a:pt x="49616" y="22182"/>
                  </a:cubicBezTo>
                  <a:cubicBezTo>
                    <a:pt x="46223" y="16539"/>
                    <a:pt x="40874" y="12494"/>
                    <a:pt x="34741" y="10569"/>
                  </a:cubicBezTo>
                  <a:lnTo>
                    <a:pt x="34741" y="8025"/>
                  </a:lnTo>
                  <a:cubicBezTo>
                    <a:pt x="34741" y="3588"/>
                    <a:pt x="31153" y="0"/>
                    <a:pt x="26717" y="0"/>
                  </a:cubicBezTo>
                  <a:close/>
                </a:path>
              </a:pathLst>
            </a:custGeom>
            <a:solidFill>
              <a:srgbClr val="8AB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54736" y="6133"/>
                  </a:moveTo>
                  <a:cubicBezTo>
                    <a:pt x="69317" y="6133"/>
                    <a:pt x="82528" y="15886"/>
                    <a:pt x="86671" y="30076"/>
                  </a:cubicBezTo>
                  <a:cubicBezTo>
                    <a:pt x="87813" y="33925"/>
                    <a:pt x="88041" y="35784"/>
                    <a:pt x="88041" y="46646"/>
                  </a:cubicBezTo>
                  <a:cubicBezTo>
                    <a:pt x="88041" y="48897"/>
                    <a:pt x="88041" y="51572"/>
                    <a:pt x="88041" y="54704"/>
                  </a:cubicBezTo>
                  <a:cubicBezTo>
                    <a:pt x="88008" y="57802"/>
                    <a:pt x="88008" y="61423"/>
                    <a:pt x="88008" y="65566"/>
                  </a:cubicBezTo>
                  <a:lnTo>
                    <a:pt x="69350" y="65566"/>
                  </a:lnTo>
                  <a:cubicBezTo>
                    <a:pt x="68110" y="62206"/>
                    <a:pt x="64881" y="59825"/>
                    <a:pt x="61097" y="59825"/>
                  </a:cubicBezTo>
                  <a:lnTo>
                    <a:pt x="59172" y="59825"/>
                  </a:lnTo>
                  <a:cubicBezTo>
                    <a:pt x="53529" y="59825"/>
                    <a:pt x="49517" y="54834"/>
                    <a:pt x="50169" y="49680"/>
                  </a:cubicBezTo>
                  <a:lnTo>
                    <a:pt x="53333" y="49680"/>
                  </a:lnTo>
                  <a:cubicBezTo>
                    <a:pt x="55030" y="49680"/>
                    <a:pt x="56367" y="48310"/>
                    <a:pt x="56367" y="46646"/>
                  </a:cubicBezTo>
                  <a:cubicBezTo>
                    <a:pt x="56367" y="44950"/>
                    <a:pt x="55030" y="43580"/>
                    <a:pt x="53333" y="43580"/>
                  </a:cubicBezTo>
                  <a:lnTo>
                    <a:pt x="47951" y="43580"/>
                  </a:lnTo>
                  <a:cubicBezTo>
                    <a:pt x="41362" y="42993"/>
                    <a:pt x="37774" y="35882"/>
                    <a:pt x="40775" y="30336"/>
                  </a:cubicBezTo>
                  <a:lnTo>
                    <a:pt x="53333" y="30336"/>
                  </a:lnTo>
                  <a:cubicBezTo>
                    <a:pt x="55030" y="30336"/>
                    <a:pt x="56367" y="28966"/>
                    <a:pt x="56367" y="27270"/>
                  </a:cubicBezTo>
                  <a:cubicBezTo>
                    <a:pt x="56367" y="25574"/>
                    <a:pt x="55030" y="24204"/>
                    <a:pt x="53333" y="24204"/>
                  </a:cubicBezTo>
                  <a:lnTo>
                    <a:pt x="38165" y="24204"/>
                  </a:lnTo>
                  <a:cubicBezTo>
                    <a:pt x="33109" y="24204"/>
                    <a:pt x="28934" y="20224"/>
                    <a:pt x="28869" y="15331"/>
                  </a:cubicBezTo>
                  <a:cubicBezTo>
                    <a:pt x="28771" y="10243"/>
                    <a:pt x="32881" y="6133"/>
                    <a:pt x="37904" y="6133"/>
                  </a:cubicBezTo>
                  <a:close/>
                  <a:moveTo>
                    <a:pt x="170863" y="6133"/>
                  </a:moveTo>
                  <a:cubicBezTo>
                    <a:pt x="175854" y="6133"/>
                    <a:pt x="179931" y="10177"/>
                    <a:pt x="179931" y="15168"/>
                  </a:cubicBezTo>
                  <a:cubicBezTo>
                    <a:pt x="179931" y="20159"/>
                    <a:pt x="175854" y="24204"/>
                    <a:pt x="170863" y="24204"/>
                  </a:cubicBezTo>
                  <a:lnTo>
                    <a:pt x="155434" y="24204"/>
                  </a:lnTo>
                  <a:cubicBezTo>
                    <a:pt x="153770" y="24204"/>
                    <a:pt x="152400" y="25574"/>
                    <a:pt x="152400" y="27270"/>
                  </a:cubicBezTo>
                  <a:cubicBezTo>
                    <a:pt x="152400" y="28966"/>
                    <a:pt x="153770" y="30336"/>
                    <a:pt x="155434" y="30336"/>
                  </a:cubicBezTo>
                  <a:lnTo>
                    <a:pt x="167992" y="30336"/>
                  </a:lnTo>
                  <a:cubicBezTo>
                    <a:pt x="170993" y="35882"/>
                    <a:pt x="167405" y="42993"/>
                    <a:pt x="160816" y="43580"/>
                  </a:cubicBezTo>
                  <a:lnTo>
                    <a:pt x="155434" y="43580"/>
                  </a:lnTo>
                  <a:cubicBezTo>
                    <a:pt x="153770" y="43580"/>
                    <a:pt x="152400" y="44950"/>
                    <a:pt x="152400" y="46646"/>
                  </a:cubicBezTo>
                  <a:cubicBezTo>
                    <a:pt x="152400" y="48310"/>
                    <a:pt x="153770" y="49680"/>
                    <a:pt x="155434" y="49680"/>
                  </a:cubicBezTo>
                  <a:lnTo>
                    <a:pt x="158598" y="49680"/>
                  </a:lnTo>
                  <a:cubicBezTo>
                    <a:pt x="159250" y="54834"/>
                    <a:pt x="155238" y="59825"/>
                    <a:pt x="149595" y="59825"/>
                  </a:cubicBezTo>
                  <a:lnTo>
                    <a:pt x="147670" y="59825"/>
                  </a:lnTo>
                  <a:cubicBezTo>
                    <a:pt x="143886" y="59825"/>
                    <a:pt x="140657" y="62206"/>
                    <a:pt x="139417" y="65566"/>
                  </a:cubicBezTo>
                  <a:lnTo>
                    <a:pt x="120759" y="65566"/>
                  </a:lnTo>
                  <a:lnTo>
                    <a:pt x="120759" y="39405"/>
                  </a:lnTo>
                  <a:cubicBezTo>
                    <a:pt x="120759" y="21301"/>
                    <a:pt x="135536" y="6133"/>
                    <a:pt x="154031" y="6133"/>
                  </a:cubicBezTo>
                  <a:close/>
                  <a:moveTo>
                    <a:pt x="37904" y="0"/>
                  </a:moveTo>
                  <a:cubicBezTo>
                    <a:pt x="29456" y="0"/>
                    <a:pt x="22606" y="6915"/>
                    <a:pt x="22736" y="15429"/>
                  </a:cubicBezTo>
                  <a:cubicBezTo>
                    <a:pt x="22867" y="22345"/>
                    <a:pt x="27792" y="28184"/>
                    <a:pt x="34316" y="29847"/>
                  </a:cubicBezTo>
                  <a:cubicBezTo>
                    <a:pt x="31739" y="37611"/>
                    <a:pt x="35980" y="46451"/>
                    <a:pt x="44102" y="49028"/>
                  </a:cubicBezTo>
                  <a:cubicBezTo>
                    <a:pt x="43156" y="56693"/>
                    <a:pt x="48277" y="63870"/>
                    <a:pt x="55878" y="65566"/>
                  </a:cubicBezTo>
                  <a:lnTo>
                    <a:pt x="37382" y="65566"/>
                  </a:lnTo>
                  <a:cubicBezTo>
                    <a:pt x="35686" y="65566"/>
                    <a:pt x="34316" y="66936"/>
                    <a:pt x="34316" y="68632"/>
                  </a:cubicBezTo>
                  <a:cubicBezTo>
                    <a:pt x="34316" y="70296"/>
                    <a:pt x="35686" y="71666"/>
                    <a:pt x="37382" y="71666"/>
                  </a:cubicBezTo>
                  <a:lnTo>
                    <a:pt x="187825" y="71666"/>
                  </a:lnTo>
                  <a:cubicBezTo>
                    <a:pt x="196013" y="71698"/>
                    <a:pt x="202667" y="78288"/>
                    <a:pt x="202667" y="86508"/>
                  </a:cubicBezTo>
                  <a:lnTo>
                    <a:pt x="202667" y="187825"/>
                  </a:lnTo>
                  <a:cubicBezTo>
                    <a:pt x="202667" y="196045"/>
                    <a:pt x="195980" y="202667"/>
                    <a:pt x="187825" y="202667"/>
                  </a:cubicBezTo>
                  <a:lnTo>
                    <a:pt x="20942" y="202667"/>
                  </a:lnTo>
                  <a:cubicBezTo>
                    <a:pt x="12787" y="202667"/>
                    <a:pt x="6100" y="196045"/>
                    <a:pt x="6100" y="187825"/>
                  </a:cubicBezTo>
                  <a:lnTo>
                    <a:pt x="6100" y="86508"/>
                  </a:lnTo>
                  <a:cubicBezTo>
                    <a:pt x="6100" y="78353"/>
                    <a:pt x="12722" y="71698"/>
                    <a:pt x="20942" y="71666"/>
                  </a:cubicBezTo>
                  <a:lnTo>
                    <a:pt x="25150" y="71666"/>
                  </a:lnTo>
                  <a:cubicBezTo>
                    <a:pt x="26814" y="71666"/>
                    <a:pt x="28184" y="70296"/>
                    <a:pt x="28184" y="68632"/>
                  </a:cubicBezTo>
                  <a:cubicBezTo>
                    <a:pt x="28184" y="66936"/>
                    <a:pt x="26814" y="65566"/>
                    <a:pt x="25150" y="65566"/>
                  </a:cubicBezTo>
                  <a:lnTo>
                    <a:pt x="20942" y="65566"/>
                  </a:lnTo>
                  <a:cubicBezTo>
                    <a:pt x="9362" y="65566"/>
                    <a:pt x="0" y="74960"/>
                    <a:pt x="0" y="86508"/>
                  </a:cubicBezTo>
                  <a:lnTo>
                    <a:pt x="0" y="187825"/>
                  </a:lnTo>
                  <a:cubicBezTo>
                    <a:pt x="0" y="199405"/>
                    <a:pt x="9395" y="208767"/>
                    <a:pt x="20942" y="208767"/>
                  </a:cubicBezTo>
                  <a:lnTo>
                    <a:pt x="187825" y="208767"/>
                  </a:lnTo>
                  <a:cubicBezTo>
                    <a:pt x="199438" y="208767"/>
                    <a:pt x="208767" y="199373"/>
                    <a:pt x="208767" y="187825"/>
                  </a:cubicBezTo>
                  <a:lnTo>
                    <a:pt x="208767" y="86508"/>
                  </a:lnTo>
                  <a:cubicBezTo>
                    <a:pt x="208767" y="74895"/>
                    <a:pt x="199373" y="65566"/>
                    <a:pt x="187825" y="65566"/>
                  </a:cubicBezTo>
                  <a:lnTo>
                    <a:pt x="152922" y="65566"/>
                  </a:lnTo>
                  <a:cubicBezTo>
                    <a:pt x="160490" y="63870"/>
                    <a:pt x="165611" y="56661"/>
                    <a:pt x="164665" y="49028"/>
                  </a:cubicBezTo>
                  <a:cubicBezTo>
                    <a:pt x="172755" y="46483"/>
                    <a:pt x="177028" y="37643"/>
                    <a:pt x="174451" y="29912"/>
                  </a:cubicBezTo>
                  <a:cubicBezTo>
                    <a:pt x="181105" y="28281"/>
                    <a:pt x="186031" y="22279"/>
                    <a:pt x="186031" y="15168"/>
                  </a:cubicBezTo>
                  <a:cubicBezTo>
                    <a:pt x="186031" y="6818"/>
                    <a:pt x="179246" y="0"/>
                    <a:pt x="170863" y="0"/>
                  </a:cubicBezTo>
                  <a:lnTo>
                    <a:pt x="154031" y="0"/>
                  </a:lnTo>
                  <a:cubicBezTo>
                    <a:pt x="132143" y="0"/>
                    <a:pt x="114659" y="17941"/>
                    <a:pt x="114659" y="39405"/>
                  </a:cubicBezTo>
                  <a:lnTo>
                    <a:pt x="114659" y="65566"/>
                  </a:lnTo>
                  <a:lnTo>
                    <a:pt x="94108" y="65566"/>
                  </a:lnTo>
                  <a:cubicBezTo>
                    <a:pt x="94141" y="61423"/>
                    <a:pt x="94141" y="57835"/>
                    <a:pt x="94141" y="54704"/>
                  </a:cubicBezTo>
                  <a:cubicBezTo>
                    <a:pt x="94141" y="51572"/>
                    <a:pt x="94174" y="48897"/>
                    <a:pt x="94174" y="46646"/>
                  </a:cubicBezTo>
                  <a:cubicBezTo>
                    <a:pt x="94174" y="35654"/>
                    <a:pt x="93945" y="33077"/>
                    <a:pt x="92543" y="28347"/>
                  </a:cubicBezTo>
                  <a:cubicBezTo>
                    <a:pt x="87650" y="11645"/>
                    <a:pt x="72123" y="0"/>
                    <a:pt x="547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2482350" y="543925"/>
              <a:ext cx="740500" cy="586850"/>
            </a:xfrm>
            <a:custGeom>
              <a:avLst/>
              <a:gdLst/>
              <a:ahLst/>
              <a:cxnLst/>
              <a:rect l="l" t="t" r="r" b="b"/>
              <a:pathLst>
                <a:path w="29620" h="23474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cubicBezTo>
                    <a:pt x="12331" y="6133"/>
                    <a:pt x="20649" y="12331"/>
                    <a:pt x="23259" y="21269"/>
                  </a:cubicBezTo>
                  <a:cubicBezTo>
                    <a:pt x="23663" y="22616"/>
                    <a:pt x="24891" y="23474"/>
                    <a:pt x="26207" y="23474"/>
                  </a:cubicBezTo>
                  <a:cubicBezTo>
                    <a:pt x="26484" y="23474"/>
                    <a:pt x="26765" y="23436"/>
                    <a:pt x="27043" y="23356"/>
                  </a:cubicBezTo>
                  <a:cubicBezTo>
                    <a:pt x="28674" y="22867"/>
                    <a:pt x="29620" y="21171"/>
                    <a:pt x="29130" y="19540"/>
                  </a:cubicBezTo>
                  <a:cubicBezTo>
                    <a:pt x="25771" y="8025"/>
                    <a:pt x="15039" y="0"/>
                    <a:pt x="3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4362900" y="626500"/>
              <a:ext cx="462400" cy="672600"/>
            </a:xfrm>
            <a:custGeom>
              <a:avLst/>
              <a:gdLst/>
              <a:ahLst/>
              <a:cxnLst/>
              <a:rect l="l" t="t" r="r" b="b"/>
              <a:pathLst>
                <a:path w="18496" h="26904" extrusionOk="0">
                  <a:moveTo>
                    <a:pt x="14997" y="1"/>
                  </a:moveTo>
                  <a:cubicBezTo>
                    <a:pt x="14475" y="1"/>
                    <a:pt x="13949" y="135"/>
                    <a:pt x="13472" y="416"/>
                  </a:cubicBezTo>
                  <a:cubicBezTo>
                    <a:pt x="5154" y="5309"/>
                    <a:pt x="0" y="14280"/>
                    <a:pt x="0" y="23870"/>
                  </a:cubicBezTo>
                  <a:cubicBezTo>
                    <a:pt x="0" y="25566"/>
                    <a:pt x="1370" y="26903"/>
                    <a:pt x="3034" y="26903"/>
                  </a:cubicBezTo>
                  <a:cubicBezTo>
                    <a:pt x="4730" y="26903"/>
                    <a:pt x="6100" y="25566"/>
                    <a:pt x="6100" y="23870"/>
                  </a:cubicBezTo>
                  <a:cubicBezTo>
                    <a:pt x="6100" y="16432"/>
                    <a:pt x="10112" y="9484"/>
                    <a:pt x="16571" y="5701"/>
                  </a:cubicBezTo>
                  <a:cubicBezTo>
                    <a:pt x="18006" y="4852"/>
                    <a:pt x="18496" y="2960"/>
                    <a:pt x="17648" y="1525"/>
                  </a:cubicBezTo>
                  <a:cubicBezTo>
                    <a:pt x="17081" y="544"/>
                    <a:pt x="16048" y="1"/>
                    <a:pt x="149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1803050" y="2225475"/>
              <a:ext cx="3994325" cy="2883625"/>
            </a:xfrm>
            <a:custGeom>
              <a:avLst/>
              <a:gdLst/>
              <a:ahLst/>
              <a:cxnLst/>
              <a:rect l="l" t="t" r="r" b="b"/>
              <a:pathLst>
                <a:path w="159773" h="115345" extrusionOk="0">
                  <a:moveTo>
                    <a:pt x="60249" y="16669"/>
                  </a:moveTo>
                  <a:cubicBezTo>
                    <a:pt x="53595" y="22443"/>
                    <a:pt x="50105" y="30663"/>
                    <a:pt x="50105" y="38949"/>
                  </a:cubicBezTo>
                  <a:cubicBezTo>
                    <a:pt x="50105" y="55357"/>
                    <a:pt x="63479" y="68698"/>
                    <a:pt x="79887" y="68698"/>
                  </a:cubicBezTo>
                  <a:cubicBezTo>
                    <a:pt x="84095" y="68698"/>
                    <a:pt x="87520" y="72123"/>
                    <a:pt x="87520" y="76331"/>
                  </a:cubicBezTo>
                  <a:cubicBezTo>
                    <a:pt x="87520" y="80539"/>
                    <a:pt x="84095" y="83964"/>
                    <a:pt x="79887" y="83964"/>
                  </a:cubicBezTo>
                  <a:cubicBezTo>
                    <a:pt x="77179" y="83964"/>
                    <a:pt x="74733" y="82561"/>
                    <a:pt x="73330" y="80245"/>
                  </a:cubicBezTo>
                  <a:cubicBezTo>
                    <a:pt x="71263" y="76801"/>
                    <a:pt x="67590" y="74890"/>
                    <a:pt x="63831" y="74890"/>
                  </a:cubicBezTo>
                  <a:cubicBezTo>
                    <a:pt x="61895" y="74890"/>
                    <a:pt x="59936" y="75397"/>
                    <a:pt x="58162" y="76462"/>
                  </a:cubicBezTo>
                  <a:cubicBezTo>
                    <a:pt x="52877" y="79626"/>
                    <a:pt x="51246" y="86476"/>
                    <a:pt x="54378" y="91662"/>
                  </a:cubicBezTo>
                  <a:cubicBezTo>
                    <a:pt x="55976" y="94305"/>
                    <a:pt x="57966" y="96686"/>
                    <a:pt x="60282" y="98676"/>
                  </a:cubicBezTo>
                  <a:lnTo>
                    <a:pt x="26879" y="98676"/>
                  </a:lnTo>
                  <a:cubicBezTo>
                    <a:pt x="25509" y="87879"/>
                    <a:pt x="16930" y="79300"/>
                    <a:pt x="6100" y="77897"/>
                  </a:cubicBezTo>
                  <a:lnTo>
                    <a:pt x="6100" y="37448"/>
                  </a:lnTo>
                  <a:cubicBezTo>
                    <a:pt x="16930" y="36046"/>
                    <a:pt x="25509" y="27467"/>
                    <a:pt x="26879" y="16669"/>
                  </a:cubicBezTo>
                  <a:close/>
                  <a:moveTo>
                    <a:pt x="79887" y="6101"/>
                  </a:moveTo>
                  <a:cubicBezTo>
                    <a:pt x="82627" y="6101"/>
                    <a:pt x="84845" y="8319"/>
                    <a:pt x="84845" y="11059"/>
                  </a:cubicBezTo>
                  <a:lnTo>
                    <a:pt x="84845" y="13603"/>
                  </a:lnTo>
                  <a:cubicBezTo>
                    <a:pt x="84845" y="14941"/>
                    <a:pt x="85726" y="16115"/>
                    <a:pt x="86965" y="16506"/>
                  </a:cubicBezTo>
                  <a:cubicBezTo>
                    <a:pt x="92576" y="18300"/>
                    <a:pt x="97240" y="21921"/>
                    <a:pt x="100176" y="26782"/>
                  </a:cubicBezTo>
                  <a:cubicBezTo>
                    <a:pt x="101579" y="29130"/>
                    <a:pt x="100829" y="32164"/>
                    <a:pt x="98480" y="33566"/>
                  </a:cubicBezTo>
                  <a:cubicBezTo>
                    <a:pt x="97680" y="34044"/>
                    <a:pt x="96796" y="34272"/>
                    <a:pt x="95924" y="34272"/>
                  </a:cubicBezTo>
                  <a:cubicBezTo>
                    <a:pt x="94235" y="34272"/>
                    <a:pt x="92587" y="33419"/>
                    <a:pt x="91662" y="31870"/>
                  </a:cubicBezTo>
                  <a:cubicBezTo>
                    <a:pt x="89151" y="27695"/>
                    <a:pt x="84747" y="25216"/>
                    <a:pt x="79887" y="25216"/>
                  </a:cubicBezTo>
                  <a:cubicBezTo>
                    <a:pt x="72319" y="25216"/>
                    <a:pt x="66154" y="31381"/>
                    <a:pt x="66154" y="38949"/>
                  </a:cubicBezTo>
                  <a:cubicBezTo>
                    <a:pt x="66154" y="46517"/>
                    <a:pt x="72319" y="52682"/>
                    <a:pt x="79887" y="52682"/>
                  </a:cubicBezTo>
                  <a:cubicBezTo>
                    <a:pt x="92935" y="52682"/>
                    <a:pt x="103536" y="63283"/>
                    <a:pt x="103536" y="76331"/>
                  </a:cubicBezTo>
                  <a:cubicBezTo>
                    <a:pt x="103536" y="86672"/>
                    <a:pt x="96882" y="95707"/>
                    <a:pt x="86965" y="98839"/>
                  </a:cubicBezTo>
                  <a:cubicBezTo>
                    <a:pt x="85693" y="99263"/>
                    <a:pt x="84845" y="100437"/>
                    <a:pt x="84845" y="101742"/>
                  </a:cubicBezTo>
                  <a:lnTo>
                    <a:pt x="84845" y="104286"/>
                  </a:lnTo>
                  <a:cubicBezTo>
                    <a:pt x="84845" y="107026"/>
                    <a:pt x="82627" y="109245"/>
                    <a:pt x="79887" y="109245"/>
                  </a:cubicBezTo>
                  <a:cubicBezTo>
                    <a:pt x="77147" y="109245"/>
                    <a:pt x="74928" y="107026"/>
                    <a:pt x="74928" y="104286"/>
                  </a:cubicBezTo>
                  <a:lnTo>
                    <a:pt x="74928" y="101742"/>
                  </a:lnTo>
                  <a:cubicBezTo>
                    <a:pt x="74928" y="100437"/>
                    <a:pt x="74048" y="99230"/>
                    <a:pt x="72775" y="98839"/>
                  </a:cubicBezTo>
                  <a:cubicBezTo>
                    <a:pt x="67230" y="97045"/>
                    <a:pt x="62533" y="93391"/>
                    <a:pt x="59597" y="88498"/>
                  </a:cubicBezTo>
                  <a:cubicBezTo>
                    <a:pt x="58194" y="86182"/>
                    <a:pt x="58945" y="83116"/>
                    <a:pt x="61293" y="81713"/>
                  </a:cubicBezTo>
                  <a:cubicBezTo>
                    <a:pt x="62093" y="81235"/>
                    <a:pt x="62973" y="81007"/>
                    <a:pt x="63842" y="81007"/>
                  </a:cubicBezTo>
                  <a:cubicBezTo>
                    <a:pt x="65524" y="81007"/>
                    <a:pt x="67165" y="81861"/>
                    <a:pt x="68111" y="83410"/>
                  </a:cubicBezTo>
                  <a:cubicBezTo>
                    <a:pt x="70623" y="87585"/>
                    <a:pt x="75026" y="90064"/>
                    <a:pt x="79887" y="90064"/>
                  </a:cubicBezTo>
                  <a:cubicBezTo>
                    <a:pt x="87454" y="90064"/>
                    <a:pt x="93620" y="83899"/>
                    <a:pt x="93620" y="76331"/>
                  </a:cubicBezTo>
                  <a:cubicBezTo>
                    <a:pt x="93620" y="68763"/>
                    <a:pt x="87454" y="62598"/>
                    <a:pt x="79887" y="62598"/>
                  </a:cubicBezTo>
                  <a:cubicBezTo>
                    <a:pt x="66839" y="62598"/>
                    <a:pt x="56237" y="51997"/>
                    <a:pt x="56237" y="38949"/>
                  </a:cubicBezTo>
                  <a:cubicBezTo>
                    <a:pt x="56237" y="28902"/>
                    <a:pt x="62565" y="19736"/>
                    <a:pt x="72775" y="16506"/>
                  </a:cubicBezTo>
                  <a:cubicBezTo>
                    <a:pt x="74015" y="16147"/>
                    <a:pt x="74928" y="14941"/>
                    <a:pt x="74928" y="13603"/>
                  </a:cubicBezTo>
                  <a:lnTo>
                    <a:pt x="74928" y="11059"/>
                  </a:lnTo>
                  <a:cubicBezTo>
                    <a:pt x="74928" y="8319"/>
                    <a:pt x="77147" y="6101"/>
                    <a:pt x="79887" y="6101"/>
                  </a:cubicBezTo>
                  <a:close/>
                  <a:moveTo>
                    <a:pt x="79887" y="1"/>
                  </a:moveTo>
                  <a:cubicBezTo>
                    <a:pt x="73950" y="1"/>
                    <a:pt x="69089" y="4665"/>
                    <a:pt x="68828" y="10537"/>
                  </a:cubicBezTo>
                  <a:lnTo>
                    <a:pt x="24009" y="10537"/>
                  </a:lnTo>
                  <a:cubicBezTo>
                    <a:pt x="22345" y="10537"/>
                    <a:pt x="20975" y="11907"/>
                    <a:pt x="20975" y="13603"/>
                  </a:cubicBezTo>
                  <a:cubicBezTo>
                    <a:pt x="20975" y="23487"/>
                    <a:pt x="12918" y="31511"/>
                    <a:pt x="3067" y="31511"/>
                  </a:cubicBezTo>
                  <a:cubicBezTo>
                    <a:pt x="1371" y="31511"/>
                    <a:pt x="1" y="32881"/>
                    <a:pt x="1" y="34578"/>
                  </a:cubicBezTo>
                  <a:lnTo>
                    <a:pt x="1" y="80767"/>
                  </a:lnTo>
                  <a:cubicBezTo>
                    <a:pt x="1" y="82464"/>
                    <a:pt x="1371" y="83834"/>
                    <a:pt x="3067" y="83834"/>
                  </a:cubicBezTo>
                  <a:cubicBezTo>
                    <a:pt x="12918" y="83834"/>
                    <a:pt x="20975" y="91858"/>
                    <a:pt x="20975" y="101742"/>
                  </a:cubicBezTo>
                  <a:cubicBezTo>
                    <a:pt x="20975" y="103438"/>
                    <a:pt x="22345" y="104808"/>
                    <a:pt x="24009" y="104808"/>
                  </a:cubicBezTo>
                  <a:lnTo>
                    <a:pt x="68828" y="104808"/>
                  </a:lnTo>
                  <a:cubicBezTo>
                    <a:pt x="69089" y="110680"/>
                    <a:pt x="73950" y="115344"/>
                    <a:pt x="79887" y="115344"/>
                  </a:cubicBezTo>
                  <a:cubicBezTo>
                    <a:pt x="85823" y="115344"/>
                    <a:pt x="90684" y="110680"/>
                    <a:pt x="90945" y="104808"/>
                  </a:cubicBezTo>
                  <a:lnTo>
                    <a:pt x="135732" y="104808"/>
                  </a:lnTo>
                  <a:cubicBezTo>
                    <a:pt x="137428" y="104808"/>
                    <a:pt x="138798" y="103438"/>
                    <a:pt x="138798" y="101742"/>
                  </a:cubicBezTo>
                  <a:cubicBezTo>
                    <a:pt x="138798" y="98643"/>
                    <a:pt x="139581" y="95707"/>
                    <a:pt x="141081" y="93032"/>
                  </a:cubicBezTo>
                  <a:cubicBezTo>
                    <a:pt x="141897" y="91532"/>
                    <a:pt x="141375" y="89673"/>
                    <a:pt x="139907" y="88857"/>
                  </a:cubicBezTo>
                  <a:cubicBezTo>
                    <a:pt x="139434" y="88600"/>
                    <a:pt x="138925" y="88479"/>
                    <a:pt x="138424" y="88479"/>
                  </a:cubicBezTo>
                  <a:cubicBezTo>
                    <a:pt x="137338" y="88479"/>
                    <a:pt x="136290" y="89049"/>
                    <a:pt x="135732" y="90031"/>
                  </a:cubicBezTo>
                  <a:cubicBezTo>
                    <a:pt x="134231" y="92739"/>
                    <a:pt x="133285" y="95642"/>
                    <a:pt x="132894" y="98676"/>
                  </a:cubicBezTo>
                  <a:lnTo>
                    <a:pt x="99491" y="98676"/>
                  </a:lnTo>
                  <a:cubicBezTo>
                    <a:pt x="105819" y="93196"/>
                    <a:pt x="109636" y="85138"/>
                    <a:pt x="109636" y="76331"/>
                  </a:cubicBezTo>
                  <a:cubicBezTo>
                    <a:pt x="109636" y="59923"/>
                    <a:pt x="96294" y="46582"/>
                    <a:pt x="79887" y="46582"/>
                  </a:cubicBezTo>
                  <a:cubicBezTo>
                    <a:pt x="75679" y="46582"/>
                    <a:pt x="72254" y="43157"/>
                    <a:pt x="72254" y="38949"/>
                  </a:cubicBezTo>
                  <a:cubicBezTo>
                    <a:pt x="72254" y="34741"/>
                    <a:pt x="75679" y="31316"/>
                    <a:pt x="79887" y="31316"/>
                  </a:cubicBezTo>
                  <a:cubicBezTo>
                    <a:pt x="82594" y="31316"/>
                    <a:pt x="85041" y="32718"/>
                    <a:pt x="86443" y="35034"/>
                  </a:cubicBezTo>
                  <a:cubicBezTo>
                    <a:pt x="88510" y="38479"/>
                    <a:pt x="92183" y="40389"/>
                    <a:pt x="95942" y="40389"/>
                  </a:cubicBezTo>
                  <a:cubicBezTo>
                    <a:pt x="97878" y="40389"/>
                    <a:pt x="99837" y="39883"/>
                    <a:pt x="101611" y="38818"/>
                  </a:cubicBezTo>
                  <a:cubicBezTo>
                    <a:pt x="106863" y="35687"/>
                    <a:pt x="108559" y="28869"/>
                    <a:pt x="105395" y="23617"/>
                  </a:cubicBezTo>
                  <a:cubicBezTo>
                    <a:pt x="103830" y="21008"/>
                    <a:pt x="101840" y="18659"/>
                    <a:pt x="99524" y="16669"/>
                  </a:cubicBezTo>
                  <a:lnTo>
                    <a:pt x="132894" y="16669"/>
                  </a:lnTo>
                  <a:cubicBezTo>
                    <a:pt x="134264" y="27499"/>
                    <a:pt x="142843" y="36046"/>
                    <a:pt x="153673" y="37448"/>
                  </a:cubicBezTo>
                  <a:lnTo>
                    <a:pt x="153673" y="77897"/>
                  </a:lnTo>
                  <a:cubicBezTo>
                    <a:pt x="150835" y="78256"/>
                    <a:pt x="148160" y="79104"/>
                    <a:pt x="145648" y="80409"/>
                  </a:cubicBezTo>
                  <a:cubicBezTo>
                    <a:pt x="144148" y="81191"/>
                    <a:pt x="143561" y="83018"/>
                    <a:pt x="144343" y="84551"/>
                  </a:cubicBezTo>
                  <a:cubicBezTo>
                    <a:pt x="144886" y="85592"/>
                    <a:pt x="145947" y="86178"/>
                    <a:pt x="147036" y="86178"/>
                  </a:cubicBezTo>
                  <a:cubicBezTo>
                    <a:pt x="147517" y="86178"/>
                    <a:pt x="148004" y="86063"/>
                    <a:pt x="148454" y="85823"/>
                  </a:cubicBezTo>
                  <a:cubicBezTo>
                    <a:pt x="151030" y="84519"/>
                    <a:pt x="153803" y="83834"/>
                    <a:pt x="156706" y="83834"/>
                  </a:cubicBezTo>
                  <a:cubicBezTo>
                    <a:pt x="158403" y="83834"/>
                    <a:pt x="159773" y="82464"/>
                    <a:pt x="159773" y="80767"/>
                  </a:cubicBezTo>
                  <a:lnTo>
                    <a:pt x="159773" y="34578"/>
                  </a:lnTo>
                  <a:cubicBezTo>
                    <a:pt x="159773" y="32881"/>
                    <a:pt x="158403" y="31511"/>
                    <a:pt x="156706" y="31511"/>
                  </a:cubicBezTo>
                  <a:cubicBezTo>
                    <a:pt x="146855" y="31511"/>
                    <a:pt x="138798" y="23520"/>
                    <a:pt x="138798" y="13603"/>
                  </a:cubicBezTo>
                  <a:cubicBezTo>
                    <a:pt x="138798" y="11939"/>
                    <a:pt x="137461" y="10537"/>
                    <a:pt x="135732" y="10537"/>
                  </a:cubicBezTo>
                  <a:lnTo>
                    <a:pt x="90945" y="10537"/>
                  </a:lnTo>
                  <a:cubicBezTo>
                    <a:pt x="90684" y="4665"/>
                    <a:pt x="85823" y="1"/>
                    <a:pt x="798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47"/>
          <p:cNvGrpSpPr/>
          <p:nvPr/>
        </p:nvGrpSpPr>
        <p:grpSpPr>
          <a:xfrm rot="845762">
            <a:off x="6213892" y="4051017"/>
            <a:ext cx="606465" cy="606465"/>
            <a:chOff x="1190625" y="238125"/>
            <a:chExt cx="5219200" cy="5219200"/>
          </a:xfrm>
        </p:grpSpPr>
        <p:sp>
          <p:nvSpPr>
            <p:cNvPr id="1184" name="Google Shape;1184;p47"/>
            <p:cNvSpPr/>
            <p:nvPr/>
          </p:nvSpPr>
          <p:spPr>
            <a:xfrm>
              <a:off x="4318850" y="314775"/>
              <a:ext cx="1445900" cy="1089525"/>
            </a:xfrm>
            <a:custGeom>
              <a:avLst/>
              <a:gdLst/>
              <a:ahLst/>
              <a:cxnLst/>
              <a:rect l="l" t="t" r="r" b="b"/>
              <a:pathLst>
                <a:path w="57836" h="43581" extrusionOk="0">
                  <a:moveTo>
                    <a:pt x="28902" y="0"/>
                  </a:moveTo>
                  <a:cubicBezTo>
                    <a:pt x="22215" y="0"/>
                    <a:pt x="15952" y="1827"/>
                    <a:pt x="10570" y="4991"/>
                  </a:cubicBezTo>
                  <a:lnTo>
                    <a:pt x="1" y="43580"/>
                  </a:lnTo>
                  <a:lnTo>
                    <a:pt x="35850" y="43580"/>
                  </a:lnTo>
                  <a:cubicBezTo>
                    <a:pt x="45408" y="42830"/>
                    <a:pt x="50301" y="31805"/>
                    <a:pt x="44527" y="24204"/>
                  </a:cubicBezTo>
                  <a:lnTo>
                    <a:pt x="45734" y="24204"/>
                  </a:lnTo>
                  <a:cubicBezTo>
                    <a:pt x="52421" y="24204"/>
                    <a:pt x="57836" y="18789"/>
                    <a:pt x="57836" y="12102"/>
                  </a:cubicBezTo>
                  <a:cubicBezTo>
                    <a:pt x="57836" y="5415"/>
                    <a:pt x="52421" y="0"/>
                    <a:pt x="45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4132925" y="439550"/>
              <a:ext cx="1153950" cy="1842350"/>
            </a:xfrm>
            <a:custGeom>
              <a:avLst/>
              <a:gdLst/>
              <a:ahLst/>
              <a:cxnLst/>
              <a:rect l="l" t="t" r="r" b="b"/>
              <a:pathLst>
                <a:path w="46158" h="73694" extrusionOk="0">
                  <a:moveTo>
                    <a:pt x="18007" y="0"/>
                  </a:moveTo>
                  <a:cubicBezTo>
                    <a:pt x="7242" y="6296"/>
                    <a:pt x="0" y="17974"/>
                    <a:pt x="0" y="31348"/>
                  </a:cubicBezTo>
                  <a:lnTo>
                    <a:pt x="0" y="61325"/>
                  </a:lnTo>
                  <a:cubicBezTo>
                    <a:pt x="0" y="67947"/>
                    <a:pt x="5187" y="73525"/>
                    <a:pt x="11776" y="73688"/>
                  </a:cubicBezTo>
                  <a:cubicBezTo>
                    <a:pt x="11895" y="73692"/>
                    <a:pt x="12014" y="73693"/>
                    <a:pt x="12132" y="73693"/>
                  </a:cubicBezTo>
                  <a:cubicBezTo>
                    <a:pt x="18819" y="73693"/>
                    <a:pt x="24237" y="68286"/>
                    <a:pt x="24237" y="61586"/>
                  </a:cubicBezTo>
                  <a:cubicBezTo>
                    <a:pt x="24237" y="57835"/>
                    <a:pt x="27271" y="54834"/>
                    <a:pt x="30989" y="54834"/>
                  </a:cubicBezTo>
                  <a:lnTo>
                    <a:pt x="31903" y="54834"/>
                  </a:lnTo>
                  <a:cubicBezTo>
                    <a:pt x="40253" y="54834"/>
                    <a:pt x="46158" y="46516"/>
                    <a:pt x="43287" y="38589"/>
                  </a:cubicBezTo>
                  <a:cubicBezTo>
                    <a:pt x="29326" y="38589"/>
                    <a:pt x="18007" y="27270"/>
                    <a:pt x="18007" y="13309"/>
                  </a:cubicBezTo>
                  <a:lnTo>
                    <a:pt x="180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2068075" y="314775"/>
              <a:ext cx="1400250" cy="1494825"/>
            </a:xfrm>
            <a:custGeom>
              <a:avLst/>
              <a:gdLst/>
              <a:ahLst/>
              <a:cxnLst/>
              <a:rect l="l" t="t" r="r" b="b"/>
              <a:pathLst>
                <a:path w="56010" h="59793" extrusionOk="0">
                  <a:moveTo>
                    <a:pt x="2806" y="0"/>
                  </a:moveTo>
                  <a:cubicBezTo>
                    <a:pt x="1828" y="0"/>
                    <a:pt x="914" y="98"/>
                    <a:pt x="1" y="326"/>
                  </a:cubicBezTo>
                  <a:lnTo>
                    <a:pt x="31740" y="59792"/>
                  </a:lnTo>
                  <a:lnTo>
                    <a:pt x="56009" y="43580"/>
                  </a:lnTo>
                  <a:cubicBezTo>
                    <a:pt x="56009" y="32783"/>
                    <a:pt x="55781" y="30500"/>
                    <a:pt x="54509" y="26129"/>
                  </a:cubicBezTo>
                  <a:cubicBezTo>
                    <a:pt x="50105" y="11058"/>
                    <a:pt x="36111" y="0"/>
                    <a:pt x="19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1832400" y="322925"/>
              <a:ext cx="1635925" cy="1958975"/>
            </a:xfrm>
            <a:custGeom>
              <a:avLst/>
              <a:gdLst/>
              <a:ahLst/>
              <a:cxnLst/>
              <a:rect l="l" t="t" r="r" b="b"/>
              <a:pathLst>
                <a:path w="65437" h="78359" extrusionOk="0">
                  <a:moveTo>
                    <a:pt x="9428" y="0"/>
                  </a:moveTo>
                  <a:cubicBezTo>
                    <a:pt x="4013" y="1273"/>
                    <a:pt x="1" y="6198"/>
                    <a:pt x="131" y="12070"/>
                  </a:cubicBezTo>
                  <a:cubicBezTo>
                    <a:pt x="294" y="18659"/>
                    <a:pt x="5840" y="23878"/>
                    <a:pt x="12462" y="23878"/>
                  </a:cubicBezTo>
                  <a:lnTo>
                    <a:pt x="13440" y="23878"/>
                  </a:lnTo>
                  <a:cubicBezTo>
                    <a:pt x="7699" y="31446"/>
                    <a:pt x="12559" y="42504"/>
                    <a:pt x="22117" y="43254"/>
                  </a:cubicBezTo>
                  <a:cubicBezTo>
                    <a:pt x="19214" y="51181"/>
                    <a:pt x="25151" y="59466"/>
                    <a:pt x="33501" y="59466"/>
                  </a:cubicBezTo>
                  <a:lnTo>
                    <a:pt x="34676" y="59466"/>
                  </a:lnTo>
                  <a:cubicBezTo>
                    <a:pt x="38264" y="59466"/>
                    <a:pt x="41167" y="62402"/>
                    <a:pt x="41167" y="65990"/>
                  </a:cubicBezTo>
                  <a:cubicBezTo>
                    <a:pt x="41167" y="72612"/>
                    <a:pt x="46354" y="78190"/>
                    <a:pt x="52943" y="78353"/>
                  </a:cubicBezTo>
                  <a:cubicBezTo>
                    <a:pt x="53062" y="78357"/>
                    <a:pt x="53180" y="78358"/>
                    <a:pt x="53298" y="78358"/>
                  </a:cubicBezTo>
                  <a:cubicBezTo>
                    <a:pt x="59986" y="78358"/>
                    <a:pt x="65404" y="72951"/>
                    <a:pt x="65404" y="66251"/>
                  </a:cubicBezTo>
                  <a:cubicBezTo>
                    <a:pt x="65404" y="55748"/>
                    <a:pt x="65436" y="48506"/>
                    <a:pt x="65436" y="43254"/>
                  </a:cubicBezTo>
                  <a:lnTo>
                    <a:pt x="62500" y="43254"/>
                  </a:lnTo>
                  <a:cubicBezTo>
                    <a:pt x="52160" y="43254"/>
                    <a:pt x="42602" y="36567"/>
                    <a:pt x="39471" y="25803"/>
                  </a:cubicBezTo>
                  <a:cubicBezTo>
                    <a:pt x="35491" y="12233"/>
                    <a:pt x="23781" y="1925"/>
                    <a:pt x="9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7"/>
            <p:cNvSpPr/>
            <p:nvPr/>
          </p:nvSpPr>
          <p:spPr>
            <a:xfrm>
              <a:off x="2622625" y="1953925"/>
              <a:ext cx="3710525" cy="3426725"/>
            </a:xfrm>
            <a:custGeom>
              <a:avLst/>
              <a:gdLst/>
              <a:ahLst/>
              <a:cxnLst/>
              <a:rect l="l" t="t" r="r" b="b"/>
              <a:pathLst>
                <a:path w="148421" h="137069" extrusionOk="0">
                  <a:moveTo>
                    <a:pt x="17876" y="0"/>
                  </a:moveTo>
                  <a:lnTo>
                    <a:pt x="0" y="17876"/>
                  </a:lnTo>
                  <a:lnTo>
                    <a:pt x="0" y="119193"/>
                  </a:lnTo>
                  <a:lnTo>
                    <a:pt x="17876" y="137069"/>
                  </a:lnTo>
                  <a:lnTo>
                    <a:pt x="130545" y="137069"/>
                  </a:lnTo>
                  <a:cubicBezTo>
                    <a:pt x="140429" y="137069"/>
                    <a:pt x="148421" y="129077"/>
                    <a:pt x="148421" y="119193"/>
                  </a:cubicBezTo>
                  <a:lnTo>
                    <a:pt x="148421" y="17876"/>
                  </a:lnTo>
                  <a:cubicBezTo>
                    <a:pt x="148421" y="7992"/>
                    <a:pt x="140429" y="0"/>
                    <a:pt x="130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7"/>
            <p:cNvSpPr/>
            <p:nvPr/>
          </p:nvSpPr>
          <p:spPr>
            <a:xfrm>
              <a:off x="1267275" y="1953925"/>
              <a:ext cx="2108075" cy="3426725"/>
            </a:xfrm>
            <a:custGeom>
              <a:avLst/>
              <a:gdLst/>
              <a:ahLst/>
              <a:cxnLst/>
              <a:rect l="l" t="t" r="r" b="b"/>
              <a:pathLst>
                <a:path w="84323" h="137069" extrusionOk="0">
                  <a:moveTo>
                    <a:pt x="17876" y="0"/>
                  </a:moveTo>
                  <a:cubicBezTo>
                    <a:pt x="7992" y="0"/>
                    <a:pt x="0" y="7992"/>
                    <a:pt x="0" y="17876"/>
                  </a:cubicBezTo>
                  <a:lnTo>
                    <a:pt x="0" y="119193"/>
                  </a:lnTo>
                  <a:cubicBezTo>
                    <a:pt x="0" y="129077"/>
                    <a:pt x="7992" y="137069"/>
                    <a:pt x="17876" y="137069"/>
                  </a:cubicBezTo>
                  <a:lnTo>
                    <a:pt x="84323" y="137069"/>
                  </a:lnTo>
                  <a:cubicBezTo>
                    <a:pt x="74471" y="137069"/>
                    <a:pt x="66447" y="129077"/>
                    <a:pt x="66447" y="119193"/>
                  </a:cubicBezTo>
                  <a:lnTo>
                    <a:pt x="66447" y="17876"/>
                  </a:lnTo>
                  <a:cubicBezTo>
                    <a:pt x="66447" y="7992"/>
                    <a:pt x="74471" y="0"/>
                    <a:pt x="84323" y="0"/>
                  </a:cubicBezTo>
                  <a:close/>
                </a:path>
              </a:pathLst>
            </a:custGeom>
            <a:solidFill>
              <a:srgbClr val="A1D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2622625" y="2565550"/>
              <a:ext cx="3098100" cy="2203475"/>
            </a:xfrm>
            <a:custGeom>
              <a:avLst/>
              <a:gdLst/>
              <a:ahLst/>
              <a:cxnLst/>
              <a:rect l="l" t="t" r="r" b="b"/>
              <a:pathLst>
                <a:path w="123924" h="88139" extrusionOk="0">
                  <a:moveTo>
                    <a:pt x="12233" y="0"/>
                  </a:moveTo>
                  <a:lnTo>
                    <a:pt x="0" y="44070"/>
                  </a:lnTo>
                  <a:lnTo>
                    <a:pt x="12233" y="88139"/>
                  </a:lnTo>
                  <a:lnTo>
                    <a:pt x="102981" y="88139"/>
                  </a:lnTo>
                  <a:cubicBezTo>
                    <a:pt x="102981" y="76559"/>
                    <a:pt x="112343" y="67164"/>
                    <a:pt x="123923" y="67164"/>
                  </a:cubicBezTo>
                  <a:lnTo>
                    <a:pt x="123923" y="20975"/>
                  </a:lnTo>
                  <a:cubicBezTo>
                    <a:pt x="112343" y="20975"/>
                    <a:pt x="102981" y="11580"/>
                    <a:pt x="102981" y="0"/>
                  </a:cubicBezTo>
                  <a:close/>
                </a:path>
              </a:pathLst>
            </a:custGeom>
            <a:solidFill>
              <a:srgbClr val="C1F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1879700" y="2565550"/>
              <a:ext cx="1048750" cy="2203475"/>
            </a:xfrm>
            <a:custGeom>
              <a:avLst/>
              <a:gdLst/>
              <a:ahLst/>
              <a:cxnLst/>
              <a:rect l="l" t="t" r="r" b="b"/>
              <a:pathLst>
                <a:path w="41950" h="88139" extrusionOk="0">
                  <a:moveTo>
                    <a:pt x="20975" y="0"/>
                  </a:moveTo>
                  <a:cubicBezTo>
                    <a:pt x="20975" y="11580"/>
                    <a:pt x="11581" y="20975"/>
                    <a:pt x="1" y="20975"/>
                  </a:cubicBezTo>
                  <a:lnTo>
                    <a:pt x="1" y="67164"/>
                  </a:lnTo>
                  <a:cubicBezTo>
                    <a:pt x="11581" y="67164"/>
                    <a:pt x="20975" y="76559"/>
                    <a:pt x="20975" y="88139"/>
                  </a:cubicBezTo>
                  <a:lnTo>
                    <a:pt x="41950" y="88139"/>
                  </a:lnTo>
                  <a:lnTo>
                    <a:pt x="41950" y="0"/>
                  </a:lnTo>
                  <a:close/>
                </a:path>
              </a:pathLst>
            </a:custGeom>
            <a:solidFill>
              <a:srgbClr val="A1D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3132300" y="2301325"/>
              <a:ext cx="1335825" cy="2731925"/>
            </a:xfrm>
            <a:custGeom>
              <a:avLst/>
              <a:gdLst/>
              <a:ahLst/>
              <a:cxnLst/>
              <a:rect l="l" t="t" r="r" b="b"/>
              <a:pathLst>
                <a:path w="53433" h="109277" extrusionOk="0">
                  <a:moveTo>
                    <a:pt x="26717" y="0"/>
                  </a:moveTo>
                  <a:cubicBezTo>
                    <a:pt x="22280" y="0"/>
                    <a:pt x="18692" y="3588"/>
                    <a:pt x="18692" y="8025"/>
                  </a:cubicBezTo>
                  <a:lnTo>
                    <a:pt x="18692" y="10569"/>
                  </a:lnTo>
                  <a:cubicBezTo>
                    <a:pt x="12005" y="12657"/>
                    <a:pt x="6460" y="17224"/>
                    <a:pt x="3198" y="23291"/>
                  </a:cubicBezTo>
                  <a:cubicBezTo>
                    <a:pt x="1175" y="27075"/>
                    <a:pt x="1" y="31348"/>
                    <a:pt x="1" y="35915"/>
                  </a:cubicBezTo>
                  <a:cubicBezTo>
                    <a:pt x="1" y="50626"/>
                    <a:pt x="12005" y="62630"/>
                    <a:pt x="26717" y="62630"/>
                  </a:cubicBezTo>
                  <a:cubicBezTo>
                    <a:pt x="32621" y="62630"/>
                    <a:pt x="37416" y="67393"/>
                    <a:pt x="37416" y="73297"/>
                  </a:cubicBezTo>
                  <a:cubicBezTo>
                    <a:pt x="37416" y="79201"/>
                    <a:pt x="32621" y="83964"/>
                    <a:pt x="26717" y="83964"/>
                  </a:cubicBezTo>
                  <a:cubicBezTo>
                    <a:pt x="22933" y="83964"/>
                    <a:pt x="19508" y="82039"/>
                    <a:pt x="17550" y="78777"/>
                  </a:cubicBezTo>
                  <a:cubicBezTo>
                    <a:pt x="16044" y="76280"/>
                    <a:pt x="13387" y="74891"/>
                    <a:pt x="10666" y="74891"/>
                  </a:cubicBezTo>
                  <a:cubicBezTo>
                    <a:pt x="9264" y="74891"/>
                    <a:pt x="7845" y="75260"/>
                    <a:pt x="6557" y="76037"/>
                  </a:cubicBezTo>
                  <a:cubicBezTo>
                    <a:pt x="4470" y="77309"/>
                    <a:pt x="3132" y="79397"/>
                    <a:pt x="2774" y="81615"/>
                  </a:cubicBezTo>
                  <a:cubicBezTo>
                    <a:pt x="2741" y="81876"/>
                    <a:pt x="2708" y="82137"/>
                    <a:pt x="2676" y="82431"/>
                  </a:cubicBezTo>
                  <a:cubicBezTo>
                    <a:pt x="2676" y="82887"/>
                    <a:pt x="2676" y="83377"/>
                    <a:pt x="2741" y="83833"/>
                  </a:cubicBezTo>
                  <a:cubicBezTo>
                    <a:pt x="2871" y="84942"/>
                    <a:pt x="3198" y="86019"/>
                    <a:pt x="3817" y="87030"/>
                  </a:cubicBezTo>
                  <a:cubicBezTo>
                    <a:pt x="7210" y="92673"/>
                    <a:pt x="12560" y="96751"/>
                    <a:pt x="18692" y="98708"/>
                  </a:cubicBezTo>
                  <a:lnTo>
                    <a:pt x="18692" y="101252"/>
                  </a:lnTo>
                  <a:cubicBezTo>
                    <a:pt x="18692" y="105689"/>
                    <a:pt x="22280" y="109277"/>
                    <a:pt x="26717" y="109277"/>
                  </a:cubicBezTo>
                  <a:cubicBezTo>
                    <a:pt x="31153" y="109277"/>
                    <a:pt x="34741" y="105689"/>
                    <a:pt x="34741" y="101252"/>
                  </a:cubicBezTo>
                  <a:lnTo>
                    <a:pt x="34741" y="98708"/>
                  </a:lnTo>
                  <a:cubicBezTo>
                    <a:pt x="45538" y="95316"/>
                    <a:pt x="53432" y="85236"/>
                    <a:pt x="53432" y="73297"/>
                  </a:cubicBezTo>
                  <a:cubicBezTo>
                    <a:pt x="53432" y="58586"/>
                    <a:pt x="41428" y="46581"/>
                    <a:pt x="26717" y="46581"/>
                  </a:cubicBezTo>
                  <a:cubicBezTo>
                    <a:pt x="20812" y="46581"/>
                    <a:pt x="16050" y="41786"/>
                    <a:pt x="16050" y="35915"/>
                  </a:cubicBezTo>
                  <a:cubicBezTo>
                    <a:pt x="16050" y="30011"/>
                    <a:pt x="20812" y="25215"/>
                    <a:pt x="26717" y="25215"/>
                  </a:cubicBezTo>
                  <a:cubicBezTo>
                    <a:pt x="30500" y="25215"/>
                    <a:pt x="33926" y="27173"/>
                    <a:pt x="35883" y="30435"/>
                  </a:cubicBezTo>
                  <a:cubicBezTo>
                    <a:pt x="37389" y="32931"/>
                    <a:pt x="40047" y="34320"/>
                    <a:pt x="42767" y="34320"/>
                  </a:cubicBezTo>
                  <a:cubicBezTo>
                    <a:pt x="44169" y="34320"/>
                    <a:pt x="45589" y="33951"/>
                    <a:pt x="46876" y="33175"/>
                  </a:cubicBezTo>
                  <a:cubicBezTo>
                    <a:pt x="50660" y="30891"/>
                    <a:pt x="51899" y="25966"/>
                    <a:pt x="49616" y="22182"/>
                  </a:cubicBezTo>
                  <a:cubicBezTo>
                    <a:pt x="46223" y="16539"/>
                    <a:pt x="40874" y="12494"/>
                    <a:pt x="34741" y="10569"/>
                  </a:cubicBezTo>
                  <a:lnTo>
                    <a:pt x="34741" y="8025"/>
                  </a:lnTo>
                  <a:cubicBezTo>
                    <a:pt x="34741" y="3588"/>
                    <a:pt x="31153" y="0"/>
                    <a:pt x="26717" y="0"/>
                  </a:cubicBezTo>
                  <a:close/>
                </a:path>
              </a:pathLst>
            </a:custGeom>
            <a:solidFill>
              <a:srgbClr val="8AB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54736" y="6133"/>
                  </a:moveTo>
                  <a:cubicBezTo>
                    <a:pt x="69317" y="6133"/>
                    <a:pt x="82528" y="15886"/>
                    <a:pt x="86671" y="30076"/>
                  </a:cubicBezTo>
                  <a:cubicBezTo>
                    <a:pt x="87813" y="33925"/>
                    <a:pt x="88041" y="35784"/>
                    <a:pt x="88041" y="46646"/>
                  </a:cubicBezTo>
                  <a:cubicBezTo>
                    <a:pt x="88041" y="48897"/>
                    <a:pt x="88041" y="51572"/>
                    <a:pt x="88041" y="54704"/>
                  </a:cubicBezTo>
                  <a:cubicBezTo>
                    <a:pt x="88008" y="57802"/>
                    <a:pt x="88008" y="61423"/>
                    <a:pt x="88008" y="65566"/>
                  </a:cubicBezTo>
                  <a:lnTo>
                    <a:pt x="69350" y="65566"/>
                  </a:lnTo>
                  <a:cubicBezTo>
                    <a:pt x="68110" y="62206"/>
                    <a:pt x="64881" y="59825"/>
                    <a:pt x="61097" y="59825"/>
                  </a:cubicBezTo>
                  <a:lnTo>
                    <a:pt x="59172" y="59825"/>
                  </a:lnTo>
                  <a:cubicBezTo>
                    <a:pt x="53529" y="59825"/>
                    <a:pt x="49517" y="54834"/>
                    <a:pt x="50169" y="49680"/>
                  </a:cubicBezTo>
                  <a:lnTo>
                    <a:pt x="53333" y="49680"/>
                  </a:lnTo>
                  <a:cubicBezTo>
                    <a:pt x="55030" y="49680"/>
                    <a:pt x="56367" y="48310"/>
                    <a:pt x="56367" y="46646"/>
                  </a:cubicBezTo>
                  <a:cubicBezTo>
                    <a:pt x="56367" y="44950"/>
                    <a:pt x="55030" y="43580"/>
                    <a:pt x="53333" y="43580"/>
                  </a:cubicBezTo>
                  <a:lnTo>
                    <a:pt x="47951" y="43580"/>
                  </a:lnTo>
                  <a:cubicBezTo>
                    <a:pt x="41362" y="42993"/>
                    <a:pt x="37774" y="35882"/>
                    <a:pt x="40775" y="30336"/>
                  </a:cubicBezTo>
                  <a:lnTo>
                    <a:pt x="53333" y="30336"/>
                  </a:lnTo>
                  <a:cubicBezTo>
                    <a:pt x="55030" y="30336"/>
                    <a:pt x="56367" y="28966"/>
                    <a:pt x="56367" y="27270"/>
                  </a:cubicBezTo>
                  <a:cubicBezTo>
                    <a:pt x="56367" y="25574"/>
                    <a:pt x="55030" y="24204"/>
                    <a:pt x="53333" y="24204"/>
                  </a:cubicBezTo>
                  <a:lnTo>
                    <a:pt x="38165" y="24204"/>
                  </a:lnTo>
                  <a:cubicBezTo>
                    <a:pt x="33109" y="24204"/>
                    <a:pt x="28934" y="20224"/>
                    <a:pt x="28869" y="15331"/>
                  </a:cubicBezTo>
                  <a:cubicBezTo>
                    <a:pt x="28771" y="10243"/>
                    <a:pt x="32881" y="6133"/>
                    <a:pt x="37904" y="6133"/>
                  </a:cubicBezTo>
                  <a:close/>
                  <a:moveTo>
                    <a:pt x="170863" y="6133"/>
                  </a:moveTo>
                  <a:cubicBezTo>
                    <a:pt x="175854" y="6133"/>
                    <a:pt x="179931" y="10177"/>
                    <a:pt x="179931" y="15168"/>
                  </a:cubicBezTo>
                  <a:cubicBezTo>
                    <a:pt x="179931" y="20159"/>
                    <a:pt x="175854" y="24204"/>
                    <a:pt x="170863" y="24204"/>
                  </a:cubicBezTo>
                  <a:lnTo>
                    <a:pt x="155434" y="24204"/>
                  </a:lnTo>
                  <a:cubicBezTo>
                    <a:pt x="153770" y="24204"/>
                    <a:pt x="152400" y="25574"/>
                    <a:pt x="152400" y="27270"/>
                  </a:cubicBezTo>
                  <a:cubicBezTo>
                    <a:pt x="152400" y="28966"/>
                    <a:pt x="153770" y="30336"/>
                    <a:pt x="155434" y="30336"/>
                  </a:cubicBezTo>
                  <a:lnTo>
                    <a:pt x="167992" y="30336"/>
                  </a:lnTo>
                  <a:cubicBezTo>
                    <a:pt x="170993" y="35882"/>
                    <a:pt x="167405" y="42993"/>
                    <a:pt x="160816" y="43580"/>
                  </a:cubicBezTo>
                  <a:lnTo>
                    <a:pt x="155434" y="43580"/>
                  </a:lnTo>
                  <a:cubicBezTo>
                    <a:pt x="153770" y="43580"/>
                    <a:pt x="152400" y="44950"/>
                    <a:pt x="152400" y="46646"/>
                  </a:cubicBezTo>
                  <a:cubicBezTo>
                    <a:pt x="152400" y="48310"/>
                    <a:pt x="153770" y="49680"/>
                    <a:pt x="155434" y="49680"/>
                  </a:cubicBezTo>
                  <a:lnTo>
                    <a:pt x="158598" y="49680"/>
                  </a:lnTo>
                  <a:cubicBezTo>
                    <a:pt x="159250" y="54834"/>
                    <a:pt x="155238" y="59825"/>
                    <a:pt x="149595" y="59825"/>
                  </a:cubicBezTo>
                  <a:lnTo>
                    <a:pt x="147670" y="59825"/>
                  </a:lnTo>
                  <a:cubicBezTo>
                    <a:pt x="143886" y="59825"/>
                    <a:pt x="140657" y="62206"/>
                    <a:pt x="139417" y="65566"/>
                  </a:cubicBezTo>
                  <a:lnTo>
                    <a:pt x="120759" y="65566"/>
                  </a:lnTo>
                  <a:lnTo>
                    <a:pt x="120759" y="39405"/>
                  </a:lnTo>
                  <a:cubicBezTo>
                    <a:pt x="120759" y="21301"/>
                    <a:pt x="135536" y="6133"/>
                    <a:pt x="154031" y="6133"/>
                  </a:cubicBezTo>
                  <a:close/>
                  <a:moveTo>
                    <a:pt x="37904" y="0"/>
                  </a:moveTo>
                  <a:cubicBezTo>
                    <a:pt x="29456" y="0"/>
                    <a:pt x="22606" y="6915"/>
                    <a:pt x="22736" y="15429"/>
                  </a:cubicBezTo>
                  <a:cubicBezTo>
                    <a:pt x="22867" y="22345"/>
                    <a:pt x="27792" y="28184"/>
                    <a:pt x="34316" y="29847"/>
                  </a:cubicBezTo>
                  <a:cubicBezTo>
                    <a:pt x="31739" y="37611"/>
                    <a:pt x="35980" y="46451"/>
                    <a:pt x="44102" y="49028"/>
                  </a:cubicBezTo>
                  <a:cubicBezTo>
                    <a:pt x="43156" y="56693"/>
                    <a:pt x="48277" y="63870"/>
                    <a:pt x="55878" y="65566"/>
                  </a:cubicBezTo>
                  <a:lnTo>
                    <a:pt x="37382" y="65566"/>
                  </a:lnTo>
                  <a:cubicBezTo>
                    <a:pt x="35686" y="65566"/>
                    <a:pt x="34316" y="66936"/>
                    <a:pt x="34316" y="68632"/>
                  </a:cubicBezTo>
                  <a:cubicBezTo>
                    <a:pt x="34316" y="70296"/>
                    <a:pt x="35686" y="71666"/>
                    <a:pt x="37382" y="71666"/>
                  </a:cubicBezTo>
                  <a:lnTo>
                    <a:pt x="187825" y="71666"/>
                  </a:lnTo>
                  <a:cubicBezTo>
                    <a:pt x="196013" y="71698"/>
                    <a:pt x="202667" y="78288"/>
                    <a:pt x="202667" y="86508"/>
                  </a:cubicBezTo>
                  <a:lnTo>
                    <a:pt x="202667" y="187825"/>
                  </a:lnTo>
                  <a:cubicBezTo>
                    <a:pt x="202667" y="196045"/>
                    <a:pt x="195980" y="202667"/>
                    <a:pt x="187825" y="202667"/>
                  </a:cubicBezTo>
                  <a:lnTo>
                    <a:pt x="20942" y="202667"/>
                  </a:lnTo>
                  <a:cubicBezTo>
                    <a:pt x="12787" y="202667"/>
                    <a:pt x="6100" y="196045"/>
                    <a:pt x="6100" y="187825"/>
                  </a:cubicBezTo>
                  <a:lnTo>
                    <a:pt x="6100" y="86508"/>
                  </a:lnTo>
                  <a:cubicBezTo>
                    <a:pt x="6100" y="78353"/>
                    <a:pt x="12722" y="71698"/>
                    <a:pt x="20942" y="71666"/>
                  </a:cubicBezTo>
                  <a:lnTo>
                    <a:pt x="25150" y="71666"/>
                  </a:lnTo>
                  <a:cubicBezTo>
                    <a:pt x="26814" y="71666"/>
                    <a:pt x="28184" y="70296"/>
                    <a:pt x="28184" y="68632"/>
                  </a:cubicBezTo>
                  <a:cubicBezTo>
                    <a:pt x="28184" y="66936"/>
                    <a:pt x="26814" y="65566"/>
                    <a:pt x="25150" y="65566"/>
                  </a:cubicBezTo>
                  <a:lnTo>
                    <a:pt x="20942" y="65566"/>
                  </a:lnTo>
                  <a:cubicBezTo>
                    <a:pt x="9362" y="65566"/>
                    <a:pt x="0" y="74960"/>
                    <a:pt x="0" y="86508"/>
                  </a:cubicBezTo>
                  <a:lnTo>
                    <a:pt x="0" y="187825"/>
                  </a:lnTo>
                  <a:cubicBezTo>
                    <a:pt x="0" y="199405"/>
                    <a:pt x="9395" y="208767"/>
                    <a:pt x="20942" y="208767"/>
                  </a:cubicBezTo>
                  <a:lnTo>
                    <a:pt x="187825" y="208767"/>
                  </a:lnTo>
                  <a:cubicBezTo>
                    <a:pt x="199438" y="208767"/>
                    <a:pt x="208767" y="199373"/>
                    <a:pt x="208767" y="187825"/>
                  </a:cubicBezTo>
                  <a:lnTo>
                    <a:pt x="208767" y="86508"/>
                  </a:lnTo>
                  <a:cubicBezTo>
                    <a:pt x="208767" y="74895"/>
                    <a:pt x="199373" y="65566"/>
                    <a:pt x="187825" y="65566"/>
                  </a:cubicBezTo>
                  <a:lnTo>
                    <a:pt x="152922" y="65566"/>
                  </a:lnTo>
                  <a:cubicBezTo>
                    <a:pt x="160490" y="63870"/>
                    <a:pt x="165611" y="56661"/>
                    <a:pt x="164665" y="49028"/>
                  </a:cubicBezTo>
                  <a:cubicBezTo>
                    <a:pt x="172755" y="46483"/>
                    <a:pt x="177028" y="37643"/>
                    <a:pt x="174451" y="29912"/>
                  </a:cubicBezTo>
                  <a:cubicBezTo>
                    <a:pt x="181105" y="28281"/>
                    <a:pt x="186031" y="22279"/>
                    <a:pt x="186031" y="15168"/>
                  </a:cubicBezTo>
                  <a:cubicBezTo>
                    <a:pt x="186031" y="6818"/>
                    <a:pt x="179246" y="0"/>
                    <a:pt x="170863" y="0"/>
                  </a:cubicBezTo>
                  <a:lnTo>
                    <a:pt x="154031" y="0"/>
                  </a:lnTo>
                  <a:cubicBezTo>
                    <a:pt x="132143" y="0"/>
                    <a:pt x="114659" y="17941"/>
                    <a:pt x="114659" y="39405"/>
                  </a:cubicBezTo>
                  <a:lnTo>
                    <a:pt x="114659" y="65566"/>
                  </a:lnTo>
                  <a:lnTo>
                    <a:pt x="94108" y="65566"/>
                  </a:lnTo>
                  <a:cubicBezTo>
                    <a:pt x="94141" y="61423"/>
                    <a:pt x="94141" y="57835"/>
                    <a:pt x="94141" y="54704"/>
                  </a:cubicBezTo>
                  <a:cubicBezTo>
                    <a:pt x="94141" y="51572"/>
                    <a:pt x="94174" y="48897"/>
                    <a:pt x="94174" y="46646"/>
                  </a:cubicBezTo>
                  <a:cubicBezTo>
                    <a:pt x="94174" y="35654"/>
                    <a:pt x="93945" y="33077"/>
                    <a:pt x="92543" y="28347"/>
                  </a:cubicBezTo>
                  <a:cubicBezTo>
                    <a:pt x="87650" y="11645"/>
                    <a:pt x="72123" y="0"/>
                    <a:pt x="547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2482350" y="543925"/>
              <a:ext cx="740500" cy="586850"/>
            </a:xfrm>
            <a:custGeom>
              <a:avLst/>
              <a:gdLst/>
              <a:ahLst/>
              <a:cxnLst/>
              <a:rect l="l" t="t" r="r" b="b"/>
              <a:pathLst>
                <a:path w="29620" h="23474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cubicBezTo>
                    <a:pt x="12331" y="6133"/>
                    <a:pt x="20649" y="12331"/>
                    <a:pt x="23259" y="21269"/>
                  </a:cubicBezTo>
                  <a:cubicBezTo>
                    <a:pt x="23663" y="22616"/>
                    <a:pt x="24891" y="23474"/>
                    <a:pt x="26207" y="23474"/>
                  </a:cubicBezTo>
                  <a:cubicBezTo>
                    <a:pt x="26484" y="23474"/>
                    <a:pt x="26765" y="23436"/>
                    <a:pt x="27043" y="23356"/>
                  </a:cubicBezTo>
                  <a:cubicBezTo>
                    <a:pt x="28674" y="22867"/>
                    <a:pt x="29620" y="21171"/>
                    <a:pt x="29130" y="19540"/>
                  </a:cubicBezTo>
                  <a:cubicBezTo>
                    <a:pt x="25771" y="8025"/>
                    <a:pt x="15039" y="0"/>
                    <a:pt x="3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7"/>
            <p:cNvSpPr/>
            <p:nvPr/>
          </p:nvSpPr>
          <p:spPr>
            <a:xfrm>
              <a:off x="4362900" y="626500"/>
              <a:ext cx="462400" cy="672600"/>
            </a:xfrm>
            <a:custGeom>
              <a:avLst/>
              <a:gdLst/>
              <a:ahLst/>
              <a:cxnLst/>
              <a:rect l="l" t="t" r="r" b="b"/>
              <a:pathLst>
                <a:path w="18496" h="26904" extrusionOk="0">
                  <a:moveTo>
                    <a:pt x="14997" y="1"/>
                  </a:moveTo>
                  <a:cubicBezTo>
                    <a:pt x="14475" y="1"/>
                    <a:pt x="13949" y="135"/>
                    <a:pt x="13472" y="416"/>
                  </a:cubicBezTo>
                  <a:cubicBezTo>
                    <a:pt x="5154" y="5309"/>
                    <a:pt x="0" y="14280"/>
                    <a:pt x="0" y="23870"/>
                  </a:cubicBezTo>
                  <a:cubicBezTo>
                    <a:pt x="0" y="25566"/>
                    <a:pt x="1370" y="26903"/>
                    <a:pt x="3034" y="26903"/>
                  </a:cubicBezTo>
                  <a:cubicBezTo>
                    <a:pt x="4730" y="26903"/>
                    <a:pt x="6100" y="25566"/>
                    <a:pt x="6100" y="23870"/>
                  </a:cubicBezTo>
                  <a:cubicBezTo>
                    <a:pt x="6100" y="16432"/>
                    <a:pt x="10112" y="9484"/>
                    <a:pt x="16571" y="5701"/>
                  </a:cubicBezTo>
                  <a:cubicBezTo>
                    <a:pt x="18006" y="4852"/>
                    <a:pt x="18496" y="2960"/>
                    <a:pt x="17648" y="1525"/>
                  </a:cubicBezTo>
                  <a:cubicBezTo>
                    <a:pt x="17081" y="544"/>
                    <a:pt x="16048" y="1"/>
                    <a:pt x="149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7"/>
            <p:cNvSpPr/>
            <p:nvPr/>
          </p:nvSpPr>
          <p:spPr>
            <a:xfrm>
              <a:off x="1803050" y="2225475"/>
              <a:ext cx="3994325" cy="2883625"/>
            </a:xfrm>
            <a:custGeom>
              <a:avLst/>
              <a:gdLst/>
              <a:ahLst/>
              <a:cxnLst/>
              <a:rect l="l" t="t" r="r" b="b"/>
              <a:pathLst>
                <a:path w="159773" h="115345" extrusionOk="0">
                  <a:moveTo>
                    <a:pt x="60249" y="16669"/>
                  </a:moveTo>
                  <a:cubicBezTo>
                    <a:pt x="53595" y="22443"/>
                    <a:pt x="50105" y="30663"/>
                    <a:pt x="50105" y="38949"/>
                  </a:cubicBezTo>
                  <a:cubicBezTo>
                    <a:pt x="50105" y="55357"/>
                    <a:pt x="63479" y="68698"/>
                    <a:pt x="79887" y="68698"/>
                  </a:cubicBezTo>
                  <a:cubicBezTo>
                    <a:pt x="84095" y="68698"/>
                    <a:pt x="87520" y="72123"/>
                    <a:pt x="87520" y="76331"/>
                  </a:cubicBezTo>
                  <a:cubicBezTo>
                    <a:pt x="87520" y="80539"/>
                    <a:pt x="84095" y="83964"/>
                    <a:pt x="79887" y="83964"/>
                  </a:cubicBezTo>
                  <a:cubicBezTo>
                    <a:pt x="77179" y="83964"/>
                    <a:pt x="74733" y="82561"/>
                    <a:pt x="73330" y="80245"/>
                  </a:cubicBezTo>
                  <a:cubicBezTo>
                    <a:pt x="71263" y="76801"/>
                    <a:pt x="67590" y="74890"/>
                    <a:pt x="63831" y="74890"/>
                  </a:cubicBezTo>
                  <a:cubicBezTo>
                    <a:pt x="61895" y="74890"/>
                    <a:pt x="59936" y="75397"/>
                    <a:pt x="58162" y="76462"/>
                  </a:cubicBezTo>
                  <a:cubicBezTo>
                    <a:pt x="52877" y="79626"/>
                    <a:pt x="51246" y="86476"/>
                    <a:pt x="54378" y="91662"/>
                  </a:cubicBezTo>
                  <a:cubicBezTo>
                    <a:pt x="55976" y="94305"/>
                    <a:pt x="57966" y="96686"/>
                    <a:pt x="60282" y="98676"/>
                  </a:cubicBezTo>
                  <a:lnTo>
                    <a:pt x="26879" y="98676"/>
                  </a:lnTo>
                  <a:cubicBezTo>
                    <a:pt x="25509" y="87879"/>
                    <a:pt x="16930" y="79300"/>
                    <a:pt x="6100" y="77897"/>
                  </a:cubicBezTo>
                  <a:lnTo>
                    <a:pt x="6100" y="37448"/>
                  </a:lnTo>
                  <a:cubicBezTo>
                    <a:pt x="16930" y="36046"/>
                    <a:pt x="25509" y="27467"/>
                    <a:pt x="26879" y="16669"/>
                  </a:cubicBezTo>
                  <a:close/>
                  <a:moveTo>
                    <a:pt x="79887" y="6101"/>
                  </a:moveTo>
                  <a:cubicBezTo>
                    <a:pt x="82627" y="6101"/>
                    <a:pt x="84845" y="8319"/>
                    <a:pt x="84845" y="11059"/>
                  </a:cubicBezTo>
                  <a:lnTo>
                    <a:pt x="84845" y="13603"/>
                  </a:lnTo>
                  <a:cubicBezTo>
                    <a:pt x="84845" y="14941"/>
                    <a:pt x="85726" y="16115"/>
                    <a:pt x="86965" y="16506"/>
                  </a:cubicBezTo>
                  <a:cubicBezTo>
                    <a:pt x="92576" y="18300"/>
                    <a:pt x="97240" y="21921"/>
                    <a:pt x="100176" y="26782"/>
                  </a:cubicBezTo>
                  <a:cubicBezTo>
                    <a:pt x="101579" y="29130"/>
                    <a:pt x="100829" y="32164"/>
                    <a:pt x="98480" y="33566"/>
                  </a:cubicBezTo>
                  <a:cubicBezTo>
                    <a:pt x="97680" y="34044"/>
                    <a:pt x="96796" y="34272"/>
                    <a:pt x="95924" y="34272"/>
                  </a:cubicBezTo>
                  <a:cubicBezTo>
                    <a:pt x="94235" y="34272"/>
                    <a:pt x="92587" y="33419"/>
                    <a:pt x="91662" y="31870"/>
                  </a:cubicBezTo>
                  <a:cubicBezTo>
                    <a:pt x="89151" y="27695"/>
                    <a:pt x="84747" y="25216"/>
                    <a:pt x="79887" y="25216"/>
                  </a:cubicBezTo>
                  <a:cubicBezTo>
                    <a:pt x="72319" y="25216"/>
                    <a:pt x="66154" y="31381"/>
                    <a:pt x="66154" y="38949"/>
                  </a:cubicBezTo>
                  <a:cubicBezTo>
                    <a:pt x="66154" y="46517"/>
                    <a:pt x="72319" y="52682"/>
                    <a:pt x="79887" y="52682"/>
                  </a:cubicBezTo>
                  <a:cubicBezTo>
                    <a:pt x="92935" y="52682"/>
                    <a:pt x="103536" y="63283"/>
                    <a:pt x="103536" y="76331"/>
                  </a:cubicBezTo>
                  <a:cubicBezTo>
                    <a:pt x="103536" y="86672"/>
                    <a:pt x="96882" y="95707"/>
                    <a:pt x="86965" y="98839"/>
                  </a:cubicBezTo>
                  <a:cubicBezTo>
                    <a:pt x="85693" y="99263"/>
                    <a:pt x="84845" y="100437"/>
                    <a:pt x="84845" y="101742"/>
                  </a:cubicBezTo>
                  <a:lnTo>
                    <a:pt x="84845" y="104286"/>
                  </a:lnTo>
                  <a:cubicBezTo>
                    <a:pt x="84845" y="107026"/>
                    <a:pt x="82627" y="109245"/>
                    <a:pt x="79887" y="109245"/>
                  </a:cubicBezTo>
                  <a:cubicBezTo>
                    <a:pt x="77147" y="109245"/>
                    <a:pt x="74928" y="107026"/>
                    <a:pt x="74928" y="104286"/>
                  </a:cubicBezTo>
                  <a:lnTo>
                    <a:pt x="74928" y="101742"/>
                  </a:lnTo>
                  <a:cubicBezTo>
                    <a:pt x="74928" y="100437"/>
                    <a:pt x="74048" y="99230"/>
                    <a:pt x="72775" y="98839"/>
                  </a:cubicBezTo>
                  <a:cubicBezTo>
                    <a:pt x="67230" y="97045"/>
                    <a:pt x="62533" y="93391"/>
                    <a:pt x="59597" y="88498"/>
                  </a:cubicBezTo>
                  <a:cubicBezTo>
                    <a:pt x="58194" y="86182"/>
                    <a:pt x="58945" y="83116"/>
                    <a:pt x="61293" y="81713"/>
                  </a:cubicBezTo>
                  <a:cubicBezTo>
                    <a:pt x="62093" y="81235"/>
                    <a:pt x="62973" y="81007"/>
                    <a:pt x="63842" y="81007"/>
                  </a:cubicBezTo>
                  <a:cubicBezTo>
                    <a:pt x="65524" y="81007"/>
                    <a:pt x="67165" y="81861"/>
                    <a:pt x="68111" y="83410"/>
                  </a:cubicBezTo>
                  <a:cubicBezTo>
                    <a:pt x="70623" y="87585"/>
                    <a:pt x="75026" y="90064"/>
                    <a:pt x="79887" y="90064"/>
                  </a:cubicBezTo>
                  <a:cubicBezTo>
                    <a:pt x="87454" y="90064"/>
                    <a:pt x="93620" y="83899"/>
                    <a:pt x="93620" y="76331"/>
                  </a:cubicBezTo>
                  <a:cubicBezTo>
                    <a:pt x="93620" y="68763"/>
                    <a:pt x="87454" y="62598"/>
                    <a:pt x="79887" y="62598"/>
                  </a:cubicBezTo>
                  <a:cubicBezTo>
                    <a:pt x="66839" y="62598"/>
                    <a:pt x="56237" y="51997"/>
                    <a:pt x="56237" y="38949"/>
                  </a:cubicBezTo>
                  <a:cubicBezTo>
                    <a:pt x="56237" y="28902"/>
                    <a:pt x="62565" y="19736"/>
                    <a:pt x="72775" y="16506"/>
                  </a:cubicBezTo>
                  <a:cubicBezTo>
                    <a:pt x="74015" y="16147"/>
                    <a:pt x="74928" y="14941"/>
                    <a:pt x="74928" y="13603"/>
                  </a:cubicBezTo>
                  <a:lnTo>
                    <a:pt x="74928" y="11059"/>
                  </a:lnTo>
                  <a:cubicBezTo>
                    <a:pt x="74928" y="8319"/>
                    <a:pt x="77147" y="6101"/>
                    <a:pt x="79887" y="6101"/>
                  </a:cubicBezTo>
                  <a:close/>
                  <a:moveTo>
                    <a:pt x="79887" y="1"/>
                  </a:moveTo>
                  <a:cubicBezTo>
                    <a:pt x="73950" y="1"/>
                    <a:pt x="69089" y="4665"/>
                    <a:pt x="68828" y="10537"/>
                  </a:cubicBezTo>
                  <a:lnTo>
                    <a:pt x="24009" y="10537"/>
                  </a:lnTo>
                  <a:cubicBezTo>
                    <a:pt x="22345" y="10537"/>
                    <a:pt x="20975" y="11907"/>
                    <a:pt x="20975" y="13603"/>
                  </a:cubicBezTo>
                  <a:cubicBezTo>
                    <a:pt x="20975" y="23487"/>
                    <a:pt x="12918" y="31511"/>
                    <a:pt x="3067" y="31511"/>
                  </a:cubicBezTo>
                  <a:cubicBezTo>
                    <a:pt x="1371" y="31511"/>
                    <a:pt x="1" y="32881"/>
                    <a:pt x="1" y="34578"/>
                  </a:cubicBezTo>
                  <a:lnTo>
                    <a:pt x="1" y="80767"/>
                  </a:lnTo>
                  <a:cubicBezTo>
                    <a:pt x="1" y="82464"/>
                    <a:pt x="1371" y="83834"/>
                    <a:pt x="3067" y="83834"/>
                  </a:cubicBezTo>
                  <a:cubicBezTo>
                    <a:pt x="12918" y="83834"/>
                    <a:pt x="20975" y="91858"/>
                    <a:pt x="20975" y="101742"/>
                  </a:cubicBezTo>
                  <a:cubicBezTo>
                    <a:pt x="20975" y="103438"/>
                    <a:pt x="22345" y="104808"/>
                    <a:pt x="24009" y="104808"/>
                  </a:cubicBezTo>
                  <a:lnTo>
                    <a:pt x="68828" y="104808"/>
                  </a:lnTo>
                  <a:cubicBezTo>
                    <a:pt x="69089" y="110680"/>
                    <a:pt x="73950" y="115344"/>
                    <a:pt x="79887" y="115344"/>
                  </a:cubicBezTo>
                  <a:cubicBezTo>
                    <a:pt x="85823" y="115344"/>
                    <a:pt x="90684" y="110680"/>
                    <a:pt x="90945" y="104808"/>
                  </a:cubicBezTo>
                  <a:lnTo>
                    <a:pt x="135732" y="104808"/>
                  </a:lnTo>
                  <a:cubicBezTo>
                    <a:pt x="137428" y="104808"/>
                    <a:pt x="138798" y="103438"/>
                    <a:pt x="138798" y="101742"/>
                  </a:cubicBezTo>
                  <a:cubicBezTo>
                    <a:pt x="138798" y="98643"/>
                    <a:pt x="139581" y="95707"/>
                    <a:pt x="141081" y="93032"/>
                  </a:cubicBezTo>
                  <a:cubicBezTo>
                    <a:pt x="141897" y="91532"/>
                    <a:pt x="141375" y="89673"/>
                    <a:pt x="139907" y="88857"/>
                  </a:cubicBezTo>
                  <a:cubicBezTo>
                    <a:pt x="139434" y="88600"/>
                    <a:pt x="138925" y="88479"/>
                    <a:pt x="138424" y="88479"/>
                  </a:cubicBezTo>
                  <a:cubicBezTo>
                    <a:pt x="137338" y="88479"/>
                    <a:pt x="136290" y="89049"/>
                    <a:pt x="135732" y="90031"/>
                  </a:cubicBezTo>
                  <a:cubicBezTo>
                    <a:pt x="134231" y="92739"/>
                    <a:pt x="133285" y="95642"/>
                    <a:pt x="132894" y="98676"/>
                  </a:cubicBezTo>
                  <a:lnTo>
                    <a:pt x="99491" y="98676"/>
                  </a:lnTo>
                  <a:cubicBezTo>
                    <a:pt x="105819" y="93196"/>
                    <a:pt x="109636" y="85138"/>
                    <a:pt x="109636" y="76331"/>
                  </a:cubicBezTo>
                  <a:cubicBezTo>
                    <a:pt x="109636" y="59923"/>
                    <a:pt x="96294" y="46582"/>
                    <a:pt x="79887" y="46582"/>
                  </a:cubicBezTo>
                  <a:cubicBezTo>
                    <a:pt x="75679" y="46582"/>
                    <a:pt x="72254" y="43157"/>
                    <a:pt x="72254" y="38949"/>
                  </a:cubicBezTo>
                  <a:cubicBezTo>
                    <a:pt x="72254" y="34741"/>
                    <a:pt x="75679" y="31316"/>
                    <a:pt x="79887" y="31316"/>
                  </a:cubicBezTo>
                  <a:cubicBezTo>
                    <a:pt x="82594" y="31316"/>
                    <a:pt x="85041" y="32718"/>
                    <a:pt x="86443" y="35034"/>
                  </a:cubicBezTo>
                  <a:cubicBezTo>
                    <a:pt x="88510" y="38479"/>
                    <a:pt x="92183" y="40389"/>
                    <a:pt x="95942" y="40389"/>
                  </a:cubicBezTo>
                  <a:cubicBezTo>
                    <a:pt x="97878" y="40389"/>
                    <a:pt x="99837" y="39883"/>
                    <a:pt x="101611" y="38818"/>
                  </a:cubicBezTo>
                  <a:cubicBezTo>
                    <a:pt x="106863" y="35687"/>
                    <a:pt x="108559" y="28869"/>
                    <a:pt x="105395" y="23617"/>
                  </a:cubicBezTo>
                  <a:cubicBezTo>
                    <a:pt x="103830" y="21008"/>
                    <a:pt x="101840" y="18659"/>
                    <a:pt x="99524" y="16669"/>
                  </a:cubicBezTo>
                  <a:lnTo>
                    <a:pt x="132894" y="16669"/>
                  </a:lnTo>
                  <a:cubicBezTo>
                    <a:pt x="134264" y="27499"/>
                    <a:pt x="142843" y="36046"/>
                    <a:pt x="153673" y="37448"/>
                  </a:cubicBezTo>
                  <a:lnTo>
                    <a:pt x="153673" y="77897"/>
                  </a:lnTo>
                  <a:cubicBezTo>
                    <a:pt x="150835" y="78256"/>
                    <a:pt x="148160" y="79104"/>
                    <a:pt x="145648" y="80409"/>
                  </a:cubicBezTo>
                  <a:cubicBezTo>
                    <a:pt x="144148" y="81191"/>
                    <a:pt x="143561" y="83018"/>
                    <a:pt x="144343" y="84551"/>
                  </a:cubicBezTo>
                  <a:cubicBezTo>
                    <a:pt x="144886" y="85592"/>
                    <a:pt x="145947" y="86178"/>
                    <a:pt x="147036" y="86178"/>
                  </a:cubicBezTo>
                  <a:cubicBezTo>
                    <a:pt x="147517" y="86178"/>
                    <a:pt x="148004" y="86063"/>
                    <a:pt x="148454" y="85823"/>
                  </a:cubicBezTo>
                  <a:cubicBezTo>
                    <a:pt x="151030" y="84519"/>
                    <a:pt x="153803" y="83834"/>
                    <a:pt x="156706" y="83834"/>
                  </a:cubicBezTo>
                  <a:cubicBezTo>
                    <a:pt x="158403" y="83834"/>
                    <a:pt x="159773" y="82464"/>
                    <a:pt x="159773" y="80767"/>
                  </a:cubicBezTo>
                  <a:lnTo>
                    <a:pt x="159773" y="34578"/>
                  </a:lnTo>
                  <a:cubicBezTo>
                    <a:pt x="159773" y="32881"/>
                    <a:pt x="158403" y="31511"/>
                    <a:pt x="156706" y="31511"/>
                  </a:cubicBezTo>
                  <a:cubicBezTo>
                    <a:pt x="146855" y="31511"/>
                    <a:pt x="138798" y="23520"/>
                    <a:pt x="138798" y="13603"/>
                  </a:cubicBezTo>
                  <a:cubicBezTo>
                    <a:pt x="138798" y="11939"/>
                    <a:pt x="137461" y="10537"/>
                    <a:pt x="135732" y="10537"/>
                  </a:cubicBezTo>
                  <a:lnTo>
                    <a:pt x="90945" y="10537"/>
                  </a:lnTo>
                  <a:cubicBezTo>
                    <a:pt x="90684" y="4665"/>
                    <a:pt x="85823" y="1"/>
                    <a:pt x="798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47"/>
          <p:cNvGrpSpPr/>
          <p:nvPr/>
        </p:nvGrpSpPr>
        <p:grpSpPr>
          <a:xfrm rot="-928280">
            <a:off x="3706027" y="3876997"/>
            <a:ext cx="606529" cy="606529"/>
            <a:chOff x="1190625" y="238125"/>
            <a:chExt cx="5219200" cy="5219200"/>
          </a:xfrm>
        </p:grpSpPr>
        <p:sp>
          <p:nvSpPr>
            <p:cNvPr id="1198" name="Google Shape;1198;p47"/>
            <p:cNvSpPr/>
            <p:nvPr/>
          </p:nvSpPr>
          <p:spPr>
            <a:xfrm>
              <a:off x="4318850" y="314775"/>
              <a:ext cx="1445900" cy="1089525"/>
            </a:xfrm>
            <a:custGeom>
              <a:avLst/>
              <a:gdLst/>
              <a:ahLst/>
              <a:cxnLst/>
              <a:rect l="l" t="t" r="r" b="b"/>
              <a:pathLst>
                <a:path w="57836" h="43581" extrusionOk="0">
                  <a:moveTo>
                    <a:pt x="28902" y="0"/>
                  </a:moveTo>
                  <a:cubicBezTo>
                    <a:pt x="22215" y="0"/>
                    <a:pt x="15952" y="1827"/>
                    <a:pt x="10570" y="4991"/>
                  </a:cubicBezTo>
                  <a:lnTo>
                    <a:pt x="1" y="43580"/>
                  </a:lnTo>
                  <a:lnTo>
                    <a:pt x="35850" y="43580"/>
                  </a:lnTo>
                  <a:cubicBezTo>
                    <a:pt x="45408" y="42830"/>
                    <a:pt x="50301" y="31805"/>
                    <a:pt x="44527" y="24204"/>
                  </a:cubicBezTo>
                  <a:lnTo>
                    <a:pt x="45734" y="24204"/>
                  </a:lnTo>
                  <a:cubicBezTo>
                    <a:pt x="52421" y="24204"/>
                    <a:pt x="57836" y="18789"/>
                    <a:pt x="57836" y="12102"/>
                  </a:cubicBezTo>
                  <a:cubicBezTo>
                    <a:pt x="57836" y="5415"/>
                    <a:pt x="52421" y="0"/>
                    <a:pt x="45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4132925" y="439550"/>
              <a:ext cx="1153950" cy="1842350"/>
            </a:xfrm>
            <a:custGeom>
              <a:avLst/>
              <a:gdLst/>
              <a:ahLst/>
              <a:cxnLst/>
              <a:rect l="l" t="t" r="r" b="b"/>
              <a:pathLst>
                <a:path w="46158" h="73694" extrusionOk="0">
                  <a:moveTo>
                    <a:pt x="18007" y="0"/>
                  </a:moveTo>
                  <a:cubicBezTo>
                    <a:pt x="7242" y="6296"/>
                    <a:pt x="0" y="17974"/>
                    <a:pt x="0" y="31348"/>
                  </a:cubicBezTo>
                  <a:lnTo>
                    <a:pt x="0" y="61325"/>
                  </a:lnTo>
                  <a:cubicBezTo>
                    <a:pt x="0" y="67947"/>
                    <a:pt x="5187" y="73525"/>
                    <a:pt x="11776" y="73688"/>
                  </a:cubicBezTo>
                  <a:cubicBezTo>
                    <a:pt x="11895" y="73692"/>
                    <a:pt x="12014" y="73693"/>
                    <a:pt x="12132" y="73693"/>
                  </a:cubicBezTo>
                  <a:cubicBezTo>
                    <a:pt x="18819" y="73693"/>
                    <a:pt x="24237" y="68286"/>
                    <a:pt x="24237" y="61586"/>
                  </a:cubicBezTo>
                  <a:cubicBezTo>
                    <a:pt x="24237" y="57835"/>
                    <a:pt x="27271" y="54834"/>
                    <a:pt x="30989" y="54834"/>
                  </a:cubicBezTo>
                  <a:lnTo>
                    <a:pt x="31903" y="54834"/>
                  </a:lnTo>
                  <a:cubicBezTo>
                    <a:pt x="40253" y="54834"/>
                    <a:pt x="46158" y="46516"/>
                    <a:pt x="43287" y="38589"/>
                  </a:cubicBezTo>
                  <a:cubicBezTo>
                    <a:pt x="29326" y="38589"/>
                    <a:pt x="18007" y="27270"/>
                    <a:pt x="18007" y="13309"/>
                  </a:cubicBezTo>
                  <a:lnTo>
                    <a:pt x="180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2068075" y="314775"/>
              <a:ext cx="1400250" cy="1494825"/>
            </a:xfrm>
            <a:custGeom>
              <a:avLst/>
              <a:gdLst/>
              <a:ahLst/>
              <a:cxnLst/>
              <a:rect l="l" t="t" r="r" b="b"/>
              <a:pathLst>
                <a:path w="56010" h="59793" extrusionOk="0">
                  <a:moveTo>
                    <a:pt x="2806" y="0"/>
                  </a:moveTo>
                  <a:cubicBezTo>
                    <a:pt x="1828" y="0"/>
                    <a:pt x="914" y="98"/>
                    <a:pt x="1" y="326"/>
                  </a:cubicBezTo>
                  <a:lnTo>
                    <a:pt x="31740" y="59792"/>
                  </a:lnTo>
                  <a:lnTo>
                    <a:pt x="56009" y="43580"/>
                  </a:lnTo>
                  <a:cubicBezTo>
                    <a:pt x="56009" y="32783"/>
                    <a:pt x="55781" y="30500"/>
                    <a:pt x="54509" y="26129"/>
                  </a:cubicBezTo>
                  <a:cubicBezTo>
                    <a:pt x="50105" y="11058"/>
                    <a:pt x="36111" y="0"/>
                    <a:pt x="19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1832400" y="322925"/>
              <a:ext cx="1635925" cy="1958975"/>
            </a:xfrm>
            <a:custGeom>
              <a:avLst/>
              <a:gdLst/>
              <a:ahLst/>
              <a:cxnLst/>
              <a:rect l="l" t="t" r="r" b="b"/>
              <a:pathLst>
                <a:path w="65437" h="78359" extrusionOk="0">
                  <a:moveTo>
                    <a:pt x="9428" y="0"/>
                  </a:moveTo>
                  <a:cubicBezTo>
                    <a:pt x="4013" y="1273"/>
                    <a:pt x="1" y="6198"/>
                    <a:pt x="131" y="12070"/>
                  </a:cubicBezTo>
                  <a:cubicBezTo>
                    <a:pt x="294" y="18659"/>
                    <a:pt x="5840" y="23878"/>
                    <a:pt x="12462" y="23878"/>
                  </a:cubicBezTo>
                  <a:lnTo>
                    <a:pt x="13440" y="23878"/>
                  </a:lnTo>
                  <a:cubicBezTo>
                    <a:pt x="7699" y="31446"/>
                    <a:pt x="12559" y="42504"/>
                    <a:pt x="22117" y="43254"/>
                  </a:cubicBezTo>
                  <a:cubicBezTo>
                    <a:pt x="19214" y="51181"/>
                    <a:pt x="25151" y="59466"/>
                    <a:pt x="33501" y="59466"/>
                  </a:cubicBezTo>
                  <a:lnTo>
                    <a:pt x="34676" y="59466"/>
                  </a:lnTo>
                  <a:cubicBezTo>
                    <a:pt x="38264" y="59466"/>
                    <a:pt x="41167" y="62402"/>
                    <a:pt x="41167" y="65990"/>
                  </a:cubicBezTo>
                  <a:cubicBezTo>
                    <a:pt x="41167" y="72612"/>
                    <a:pt x="46354" y="78190"/>
                    <a:pt x="52943" y="78353"/>
                  </a:cubicBezTo>
                  <a:cubicBezTo>
                    <a:pt x="53062" y="78357"/>
                    <a:pt x="53180" y="78358"/>
                    <a:pt x="53298" y="78358"/>
                  </a:cubicBezTo>
                  <a:cubicBezTo>
                    <a:pt x="59986" y="78358"/>
                    <a:pt x="65404" y="72951"/>
                    <a:pt x="65404" y="66251"/>
                  </a:cubicBezTo>
                  <a:cubicBezTo>
                    <a:pt x="65404" y="55748"/>
                    <a:pt x="65436" y="48506"/>
                    <a:pt x="65436" y="43254"/>
                  </a:cubicBezTo>
                  <a:lnTo>
                    <a:pt x="62500" y="43254"/>
                  </a:lnTo>
                  <a:cubicBezTo>
                    <a:pt x="52160" y="43254"/>
                    <a:pt x="42602" y="36567"/>
                    <a:pt x="39471" y="25803"/>
                  </a:cubicBezTo>
                  <a:cubicBezTo>
                    <a:pt x="35491" y="12233"/>
                    <a:pt x="23781" y="1925"/>
                    <a:pt x="9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2622625" y="1953925"/>
              <a:ext cx="3710525" cy="3426725"/>
            </a:xfrm>
            <a:custGeom>
              <a:avLst/>
              <a:gdLst/>
              <a:ahLst/>
              <a:cxnLst/>
              <a:rect l="l" t="t" r="r" b="b"/>
              <a:pathLst>
                <a:path w="148421" h="137069" extrusionOk="0">
                  <a:moveTo>
                    <a:pt x="17876" y="0"/>
                  </a:moveTo>
                  <a:lnTo>
                    <a:pt x="0" y="17876"/>
                  </a:lnTo>
                  <a:lnTo>
                    <a:pt x="0" y="119193"/>
                  </a:lnTo>
                  <a:lnTo>
                    <a:pt x="17876" y="137069"/>
                  </a:lnTo>
                  <a:lnTo>
                    <a:pt x="130545" y="137069"/>
                  </a:lnTo>
                  <a:cubicBezTo>
                    <a:pt x="140429" y="137069"/>
                    <a:pt x="148421" y="129077"/>
                    <a:pt x="148421" y="119193"/>
                  </a:cubicBezTo>
                  <a:lnTo>
                    <a:pt x="148421" y="17876"/>
                  </a:lnTo>
                  <a:cubicBezTo>
                    <a:pt x="148421" y="7992"/>
                    <a:pt x="140429" y="0"/>
                    <a:pt x="130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7"/>
            <p:cNvSpPr/>
            <p:nvPr/>
          </p:nvSpPr>
          <p:spPr>
            <a:xfrm>
              <a:off x="1267275" y="1953925"/>
              <a:ext cx="2108075" cy="3426725"/>
            </a:xfrm>
            <a:custGeom>
              <a:avLst/>
              <a:gdLst/>
              <a:ahLst/>
              <a:cxnLst/>
              <a:rect l="l" t="t" r="r" b="b"/>
              <a:pathLst>
                <a:path w="84323" h="137069" extrusionOk="0">
                  <a:moveTo>
                    <a:pt x="17876" y="0"/>
                  </a:moveTo>
                  <a:cubicBezTo>
                    <a:pt x="7992" y="0"/>
                    <a:pt x="0" y="7992"/>
                    <a:pt x="0" y="17876"/>
                  </a:cubicBezTo>
                  <a:lnTo>
                    <a:pt x="0" y="119193"/>
                  </a:lnTo>
                  <a:cubicBezTo>
                    <a:pt x="0" y="129077"/>
                    <a:pt x="7992" y="137069"/>
                    <a:pt x="17876" y="137069"/>
                  </a:cubicBezTo>
                  <a:lnTo>
                    <a:pt x="84323" y="137069"/>
                  </a:lnTo>
                  <a:cubicBezTo>
                    <a:pt x="74471" y="137069"/>
                    <a:pt x="66447" y="129077"/>
                    <a:pt x="66447" y="119193"/>
                  </a:cubicBezTo>
                  <a:lnTo>
                    <a:pt x="66447" y="17876"/>
                  </a:lnTo>
                  <a:cubicBezTo>
                    <a:pt x="66447" y="7992"/>
                    <a:pt x="74471" y="0"/>
                    <a:pt x="84323" y="0"/>
                  </a:cubicBezTo>
                  <a:close/>
                </a:path>
              </a:pathLst>
            </a:custGeom>
            <a:solidFill>
              <a:srgbClr val="A1D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7"/>
            <p:cNvSpPr/>
            <p:nvPr/>
          </p:nvSpPr>
          <p:spPr>
            <a:xfrm>
              <a:off x="2622625" y="2565550"/>
              <a:ext cx="3098100" cy="2203475"/>
            </a:xfrm>
            <a:custGeom>
              <a:avLst/>
              <a:gdLst/>
              <a:ahLst/>
              <a:cxnLst/>
              <a:rect l="l" t="t" r="r" b="b"/>
              <a:pathLst>
                <a:path w="123924" h="88139" extrusionOk="0">
                  <a:moveTo>
                    <a:pt x="12233" y="0"/>
                  </a:moveTo>
                  <a:lnTo>
                    <a:pt x="0" y="44070"/>
                  </a:lnTo>
                  <a:lnTo>
                    <a:pt x="12233" y="88139"/>
                  </a:lnTo>
                  <a:lnTo>
                    <a:pt x="102981" y="88139"/>
                  </a:lnTo>
                  <a:cubicBezTo>
                    <a:pt x="102981" y="76559"/>
                    <a:pt x="112343" y="67164"/>
                    <a:pt x="123923" y="67164"/>
                  </a:cubicBezTo>
                  <a:lnTo>
                    <a:pt x="123923" y="20975"/>
                  </a:lnTo>
                  <a:cubicBezTo>
                    <a:pt x="112343" y="20975"/>
                    <a:pt x="102981" y="11580"/>
                    <a:pt x="102981" y="0"/>
                  </a:cubicBezTo>
                  <a:close/>
                </a:path>
              </a:pathLst>
            </a:custGeom>
            <a:solidFill>
              <a:srgbClr val="C1F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1879700" y="2565550"/>
              <a:ext cx="1048750" cy="2203475"/>
            </a:xfrm>
            <a:custGeom>
              <a:avLst/>
              <a:gdLst/>
              <a:ahLst/>
              <a:cxnLst/>
              <a:rect l="l" t="t" r="r" b="b"/>
              <a:pathLst>
                <a:path w="41950" h="88139" extrusionOk="0">
                  <a:moveTo>
                    <a:pt x="20975" y="0"/>
                  </a:moveTo>
                  <a:cubicBezTo>
                    <a:pt x="20975" y="11580"/>
                    <a:pt x="11581" y="20975"/>
                    <a:pt x="1" y="20975"/>
                  </a:cubicBezTo>
                  <a:lnTo>
                    <a:pt x="1" y="67164"/>
                  </a:lnTo>
                  <a:cubicBezTo>
                    <a:pt x="11581" y="67164"/>
                    <a:pt x="20975" y="76559"/>
                    <a:pt x="20975" y="88139"/>
                  </a:cubicBezTo>
                  <a:lnTo>
                    <a:pt x="41950" y="88139"/>
                  </a:lnTo>
                  <a:lnTo>
                    <a:pt x="41950" y="0"/>
                  </a:lnTo>
                  <a:close/>
                </a:path>
              </a:pathLst>
            </a:custGeom>
            <a:solidFill>
              <a:srgbClr val="A1D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3132300" y="2301325"/>
              <a:ext cx="1335825" cy="2731925"/>
            </a:xfrm>
            <a:custGeom>
              <a:avLst/>
              <a:gdLst/>
              <a:ahLst/>
              <a:cxnLst/>
              <a:rect l="l" t="t" r="r" b="b"/>
              <a:pathLst>
                <a:path w="53433" h="109277" extrusionOk="0">
                  <a:moveTo>
                    <a:pt x="26717" y="0"/>
                  </a:moveTo>
                  <a:cubicBezTo>
                    <a:pt x="22280" y="0"/>
                    <a:pt x="18692" y="3588"/>
                    <a:pt x="18692" y="8025"/>
                  </a:cubicBezTo>
                  <a:lnTo>
                    <a:pt x="18692" y="10569"/>
                  </a:lnTo>
                  <a:cubicBezTo>
                    <a:pt x="12005" y="12657"/>
                    <a:pt x="6460" y="17224"/>
                    <a:pt x="3198" y="23291"/>
                  </a:cubicBezTo>
                  <a:cubicBezTo>
                    <a:pt x="1175" y="27075"/>
                    <a:pt x="1" y="31348"/>
                    <a:pt x="1" y="35915"/>
                  </a:cubicBezTo>
                  <a:cubicBezTo>
                    <a:pt x="1" y="50626"/>
                    <a:pt x="12005" y="62630"/>
                    <a:pt x="26717" y="62630"/>
                  </a:cubicBezTo>
                  <a:cubicBezTo>
                    <a:pt x="32621" y="62630"/>
                    <a:pt x="37416" y="67393"/>
                    <a:pt x="37416" y="73297"/>
                  </a:cubicBezTo>
                  <a:cubicBezTo>
                    <a:pt x="37416" y="79201"/>
                    <a:pt x="32621" y="83964"/>
                    <a:pt x="26717" y="83964"/>
                  </a:cubicBezTo>
                  <a:cubicBezTo>
                    <a:pt x="22933" y="83964"/>
                    <a:pt x="19508" y="82039"/>
                    <a:pt x="17550" y="78777"/>
                  </a:cubicBezTo>
                  <a:cubicBezTo>
                    <a:pt x="16044" y="76280"/>
                    <a:pt x="13387" y="74891"/>
                    <a:pt x="10666" y="74891"/>
                  </a:cubicBezTo>
                  <a:cubicBezTo>
                    <a:pt x="9264" y="74891"/>
                    <a:pt x="7845" y="75260"/>
                    <a:pt x="6557" y="76037"/>
                  </a:cubicBezTo>
                  <a:cubicBezTo>
                    <a:pt x="4470" y="77309"/>
                    <a:pt x="3132" y="79397"/>
                    <a:pt x="2774" y="81615"/>
                  </a:cubicBezTo>
                  <a:cubicBezTo>
                    <a:pt x="2741" y="81876"/>
                    <a:pt x="2708" y="82137"/>
                    <a:pt x="2676" y="82431"/>
                  </a:cubicBezTo>
                  <a:cubicBezTo>
                    <a:pt x="2676" y="82887"/>
                    <a:pt x="2676" y="83377"/>
                    <a:pt x="2741" y="83833"/>
                  </a:cubicBezTo>
                  <a:cubicBezTo>
                    <a:pt x="2871" y="84942"/>
                    <a:pt x="3198" y="86019"/>
                    <a:pt x="3817" y="87030"/>
                  </a:cubicBezTo>
                  <a:cubicBezTo>
                    <a:pt x="7210" y="92673"/>
                    <a:pt x="12560" y="96751"/>
                    <a:pt x="18692" y="98708"/>
                  </a:cubicBezTo>
                  <a:lnTo>
                    <a:pt x="18692" y="101252"/>
                  </a:lnTo>
                  <a:cubicBezTo>
                    <a:pt x="18692" y="105689"/>
                    <a:pt x="22280" y="109277"/>
                    <a:pt x="26717" y="109277"/>
                  </a:cubicBezTo>
                  <a:cubicBezTo>
                    <a:pt x="31153" y="109277"/>
                    <a:pt x="34741" y="105689"/>
                    <a:pt x="34741" y="101252"/>
                  </a:cubicBezTo>
                  <a:lnTo>
                    <a:pt x="34741" y="98708"/>
                  </a:lnTo>
                  <a:cubicBezTo>
                    <a:pt x="45538" y="95316"/>
                    <a:pt x="53432" y="85236"/>
                    <a:pt x="53432" y="73297"/>
                  </a:cubicBezTo>
                  <a:cubicBezTo>
                    <a:pt x="53432" y="58586"/>
                    <a:pt x="41428" y="46581"/>
                    <a:pt x="26717" y="46581"/>
                  </a:cubicBezTo>
                  <a:cubicBezTo>
                    <a:pt x="20812" y="46581"/>
                    <a:pt x="16050" y="41786"/>
                    <a:pt x="16050" y="35915"/>
                  </a:cubicBezTo>
                  <a:cubicBezTo>
                    <a:pt x="16050" y="30011"/>
                    <a:pt x="20812" y="25215"/>
                    <a:pt x="26717" y="25215"/>
                  </a:cubicBezTo>
                  <a:cubicBezTo>
                    <a:pt x="30500" y="25215"/>
                    <a:pt x="33926" y="27173"/>
                    <a:pt x="35883" y="30435"/>
                  </a:cubicBezTo>
                  <a:cubicBezTo>
                    <a:pt x="37389" y="32931"/>
                    <a:pt x="40047" y="34320"/>
                    <a:pt x="42767" y="34320"/>
                  </a:cubicBezTo>
                  <a:cubicBezTo>
                    <a:pt x="44169" y="34320"/>
                    <a:pt x="45589" y="33951"/>
                    <a:pt x="46876" y="33175"/>
                  </a:cubicBezTo>
                  <a:cubicBezTo>
                    <a:pt x="50660" y="30891"/>
                    <a:pt x="51899" y="25966"/>
                    <a:pt x="49616" y="22182"/>
                  </a:cubicBezTo>
                  <a:cubicBezTo>
                    <a:pt x="46223" y="16539"/>
                    <a:pt x="40874" y="12494"/>
                    <a:pt x="34741" y="10569"/>
                  </a:cubicBezTo>
                  <a:lnTo>
                    <a:pt x="34741" y="8025"/>
                  </a:lnTo>
                  <a:cubicBezTo>
                    <a:pt x="34741" y="3588"/>
                    <a:pt x="31153" y="0"/>
                    <a:pt x="26717" y="0"/>
                  </a:cubicBezTo>
                  <a:close/>
                </a:path>
              </a:pathLst>
            </a:custGeom>
            <a:solidFill>
              <a:srgbClr val="8AB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54736" y="6133"/>
                  </a:moveTo>
                  <a:cubicBezTo>
                    <a:pt x="69317" y="6133"/>
                    <a:pt x="82528" y="15886"/>
                    <a:pt x="86671" y="30076"/>
                  </a:cubicBezTo>
                  <a:cubicBezTo>
                    <a:pt x="87813" y="33925"/>
                    <a:pt x="88041" y="35784"/>
                    <a:pt x="88041" y="46646"/>
                  </a:cubicBezTo>
                  <a:cubicBezTo>
                    <a:pt x="88041" y="48897"/>
                    <a:pt x="88041" y="51572"/>
                    <a:pt x="88041" y="54704"/>
                  </a:cubicBezTo>
                  <a:cubicBezTo>
                    <a:pt x="88008" y="57802"/>
                    <a:pt x="88008" y="61423"/>
                    <a:pt x="88008" y="65566"/>
                  </a:cubicBezTo>
                  <a:lnTo>
                    <a:pt x="69350" y="65566"/>
                  </a:lnTo>
                  <a:cubicBezTo>
                    <a:pt x="68110" y="62206"/>
                    <a:pt x="64881" y="59825"/>
                    <a:pt x="61097" y="59825"/>
                  </a:cubicBezTo>
                  <a:lnTo>
                    <a:pt x="59172" y="59825"/>
                  </a:lnTo>
                  <a:cubicBezTo>
                    <a:pt x="53529" y="59825"/>
                    <a:pt x="49517" y="54834"/>
                    <a:pt x="50169" y="49680"/>
                  </a:cubicBezTo>
                  <a:lnTo>
                    <a:pt x="53333" y="49680"/>
                  </a:lnTo>
                  <a:cubicBezTo>
                    <a:pt x="55030" y="49680"/>
                    <a:pt x="56367" y="48310"/>
                    <a:pt x="56367" y="46646"/>
                  </a:cubicBezTo>
                  <a:cubicBezTo>
                    <a:pt x="56367" y="44950"/>
                    <a:pt x="55030" y="43580"/>
                    <a:pt x="53333" y="43580"/>
                  </a:cubicBezTo>
                  <a:lnTo>
                    <a:pt x="47951" y="43580"/>
                  </a:lnTo>
                  <a:cubicBezTo>
                    <a:pt x="41362" y="42993"/>
                    <a:pt x="37774" y="35882"/>
                    <a:pt x="40775" y="30336"/>
                  </a:cubicBezTo>
                  <a:lnTo>
                    <a:pt x="53333" y="30336"/>
                  </a:lnTo>
                  <a:cubicBezTo>
                    <a:pt x="55030" y="30336"/>
                    <a:pt x="56367" y="28966"/>
                    <a:pt x="56367" y="27270"/>
                  </a:cubicBezTo>
                  <a:cubicBezTo>
                    <a:pt x="56367" y="25574"/>
                    <a:pt x="55030" y="24204"/>
                    <a:pt x="53333" y="24204"/>
                  </a:cubicBezTo>
                  <a:lnTo>
                    <a:pt x="38165" y="24204"/>
                  </a:lnTo>
                  <a:cubicBezTo>
                    <a:pt x="33109" y="24204"/>
                    <a:pt x="28934" y="20224"/>
                    <a:pt x="28869" y="15331"/>
                  </a:cubicBezTo>
                  <a:cubicBezTo>
                    <a:pt x="28771" y="10243"/>
                    <a:pt x="32881" y="6133"/>
                    <a:pt x="37904" y="6133"/>
                  </a:cubicBezTo>
                  <a:close/>
                  <a:moveTo>
                    <a:pt x="170863" y="6133"/>
                  </a:moveTo>
                  <a:cubicBezTo>
                    <a:pt x="175854" y="6133"/>
                    <a:pt x="179931" y="10177"/>
                    <a:pt x="179931" y="15168"/>
                  </a:cubicBezTo>
                  <a:cubicBezTo>
                    <a:pt x="179931" y="20159"/>
                    <a:pt x="175854" y="24204"/>
                    <a:pt x="170863" y="24204"/>
                  </a:cubicBezTo>
                  <a:lnTo>
                    <a:pt x="155434" y="24204"/>
                  </a:lnTo>
                  <a:cubicBezTo>
                    <a:pt x="153770" y="24204"/>
                    <a:pt x="152400" y="25574"/>
                    <a:pt x="152400" y="27270"/>
                  </a:cubicBezTo>
                  <a:cubicBezTo>
                    <a:pt x="152400" y="28966"/>
                    <a:pt x="153770" y="30336"/>
                    <a:pt x="155434" y="30336"/>
                  </a:cubicBezTo>
                  <a:lnTo>
                    <a:pt x="167992" y="30336"/>
                  </a:lnTo>
                  <a:cubicBezTo>
                    <a:pt x="170993" y="35882"/>
                    <a:pt x="167405" y="42993"/>
                    <a:pt x="160816" y="43580"/>
                  </a:cubicBezTo>
                  <a:lnTo>
                    <a:pt x="155434" y="43580"/>
                  </a:lnTo>
                  <a:cubicBezTo>
                    <a:pt x="153770" y="43580"/>
                    <a:pt x="152400" y="44950"/>
                    <a:pt x="152400" y="46646"/>
                  </a:cubicBezTo>
                  <a:cubicBezTo>
                    <a:pt x="152400" y="48310"/>
                    <a:pt x="153770" y="49680"/>
                    <a:pt x="155434" y="49680"/>
                  </a:cubicBezTo>
                  <a:lnTo>
                    <a:pt x="158598" y="49680"/>
                  </a:lnTo>
                  <a:cubicBezTo>
                    <a:pt x="159250" y="54834"/>
                    <a:pt x="155238" y="59825"/>
                    <a:pt x="149595" y="59825"/>
                  </a:cubicBezTo>
                  <a:lnTo>
                    <a:pt x="147670" y="59825"/>
                  </a:lnTo>
                  <a:cubicBezTo>
                    <a:pt x="143886" y="59825"/>
                    <a:pt x="140657" y="62206"/>
                    <a:pt x="139417" y="65566"/>
                  </a:cubicBezTo>
                  <a:lnTo>
                    <a:pt x="120759" y="65566"/>
                  </a:lnTo>
                  <a:lnTo>
                    <a:pt x="120759" y="39405"/>
                  </a:lnTo>
                  <a:cubicBezTo>
                    <a:pt x="120759" y="21301"/>
                    <a:pt x="135536" y="6133"/>
                    <a:pt x="154031" y="6133"/>
                  </a:cubicBezTo>
                  <a:close/>
                  <a:moveTo>
                    <a:pt x="37904" y="0"/>
                  </a:moveTo>
                  <a:cubicBezTo>
                    <a:pt x="29456" y="0"/>
                    <a:pt x="22606" y="6915"/>
                    <a:pt x="22736" y="15429"/>
                  </a:cubicBezTo>
                  <a:cubicBezTo>
                    <a:pt x="22867" y="22345"/>
                    <a:pt x="27792" y="28184"/>
                    <a:pt x="34316" y="29847"/>
                  </a:cubicBezTo>
                  <a:cubicBezTo>
                    <a:pt x="31739" y="37611"/>
                    <a:pt x="35980" y="46451"/>
                    <a:pt x="44102" y="49028"/>
                  </a:cubicBezTo>
                  <a:cubicBezTo>
                    <a:pt x="43156" y="56693"/>
                    <a:pt x="48277" y="63870"/>
                    <a:pt x="55878" y="65566"/>
                  </a:cubicBezTo>
                  <a:lnTo>
                    <a:pt x="37382" y="65566"/>
                  </a:lnTo>
                  <a:cubicBezTo>
                    <a:pt x="35686" y="65566"/>
                    <a:pt x="34316" y="66936"/>
                    <a:pt x="34316" y="68632"/>
                  </a:cubicBezTo>
                  <a:cubicBezTo>
                    <a:pt x="34316" y="70296"/>
                    <a:pt x="35686" y="71666"/>
                    <a:pt x="37382" y="71666"/>
                  </a:cubicBezTo>
                  <a:lnTo>
                    <a:pt x="187825" y="71666"/>
                  </a:lnTo>
                  <a:cubicBezTo>
                    <a:pt x="196013" y="71698"/>
                    <a:pt x="202667" y="78288"/>
                    <a:pt x="202667" y="86508"/>
                  </a:cubicBezTo>
                  <a:lnTo>
                    <a:pt x="202667" y="187825"/>
                  </a:lnTo>
                  <a:cubicBezTo>
                    <a:pt x="202667" y="196045"/>
                    <a:pt x="195980" y="202667"/>
                    <a:pt x="187825" y="202667"/>
                  </a:cubicBezTo>
                  <a:lnTo>
                    <a:pt x="20942" y="202667"/>
                  </a:lnTo>
                  <a:cubicBezTo>
                    <a:pt x="12787" y="202667"/>
                    <a:pt x="6100" y="196045"/>
                    <a:pt x="6100" y="187825"/>
                  </a:cubicBezTo>
                  <a:lnTo>
                    <a:pt x="6100" y="86508"/>
                  </a:lnTo>
                  <a:cubicBezTo>
                    <a:pt x="6100" y="78353"/>
                    <a:pt x="12722" y="71698"/>
                    <a:pt x="20942" y="71666"/>
                  </a:cubicBezTo>
                  <a:lnTo>
                    <a:pt x="25150" y="71666"/>
                  </a:lnTo>
                  <a:cubicBezTo>
                    <a:pt x="26814" y="71666"/>
                    <a:pt x="28184" y="70296"/>
                    <a:pt x="28184" y="68632"/>
                  </a:cubicBezTo>
                  <a:cubicBezTo>
                    <a:pt x="28184" y="66936"/>
                    <a:pt x="26814" y="65566"/>
                    <a:pt x="25150" y="65566"/>
                  </a:cubicBezTo>
                  <a:lnTo>
                    <a:pt x="20942" y="65566"/>
                  </a:lnTo>
                  <a:cubicBezTo>
                    <a:pt x="9362" y="65566"/>
                    <a:pt x="0" y="74960"/>
                    <a:pt x="0" y="86508"/>
                  </a:cubicBezTo>
                  <a:lnTo>
                    <a:pt x="0" y="187825"/>
                  </a:lnTo>
                  <a:cubicBezTo>
                    <a:pt x="0" y="199405"/>
                    <a:pt x="9395" y="208767"/>
                    <a:pt x="20942" y="208767"/>
                  </a:cubicBezTo>
                  <a:lnTo>
                    <a:pt x="187825" y="208767"/>
                  </a:lnTo>
                  <a:cubicBezTo>
                    <a:pt x="199438" y="208767"/>
                    <a:pt x="208767" y="199373"/>
                    <a:pt x="208767" y="187825"/>
                  </a:cubicBezTo>
                  <a:lnTo>
                    <a:pt x="208767" y="86508"/>
                  </a:lnTo>
                  <a:cubicBezTo>
                    <a:pt x="208767" y="74895"/>
                    <a:pt x="199373" y="65566"/>
                    <a:pt x="187825" y="65566"/>
                  </a:cubicBezTo>
                  <a:lnTo>
                    <a:pt x="152922" y="65566"/>
                  </a:lnTo>
                  <a:cubicBezTo>
                    <a:pt x="160490" y="63870"/>
                    <a:pt x="165611" y="56661"/>
                    <a:pt x="164665" y="49028"/>
                  </a:cubicBezTo>
                  <a:cubicBezTo>
                    <a:pt x="172755" y="46483"/>
                    <a:pt x="177028" y="37643"/>
                    <a:pt x="174451" y="29912"/>
                  </a:cubicBezTo>
                  <a:cubicBezTo>
                    <a:pt x="181105" y="28281"/>
                    <a:pt x="186031" y="22279"/>
                    <a:pt x="186031" y="15168"/>
                  </a:cubicBezTo>
                  <a:cubicBezTo>
                    <a:pt x="186031" y="6818"/>
                    <a:pt x="179246" y="0"/>
                    <a:pt x="170863" y="0"/>
                  </a:cubicBezTo>
                  <a:lnTo>
                    <a:pt x="154031" y="0"/>
                  </a:lnTo>
                  <a:cubicBezTo>
                    <a:pt x="132143" y="0"/>
                    <a:pt x="114659" y="17941"/>
                    <a:pt x="114659" y="39405"/>
                  </a:cubicBezTo>
                  <a:lnTo>
                    <a:pt x="114659" y="65566"/>
                  </a:lnTo>
                  <a:lnTo>
                    <a:pt x="94108" y="65566"/>
                  </a:lnTo>
                  <a:cubicBezTo>
                    <a:pt x="94141" y="61423"/>
                    <a:pt x="94141" y="57835"/>
                    <a:pt x="94141" y="54704"/>
                  </a:cubicBezTo>
                  <a:cubicBezTo>
                    <a:pt x="94141" y="51572"/>
                    <a:pt x="94174" y="48897"/>
                    <a:pt x="94174" y="46646"/>
                  </a:cubicBezTo>
                  <a:cubicBezTo>
                    <a:pt x="94174" y="35654"/>
                    <a:pt x="93945" y="33077"/>
                    <a:pt x="92543" y="28347"/>
                  </a:cubicBezTo>
                  <a:cubicBezTo>
                    <a:pt x="87650" y="11645"/>
                    <a:pt x="72123" y="0"/>
                    <a:pt x="547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7"/>
            <p:cNvSpPr/>
            <p:nvPr/>
          </p:nvSpPr>
          <p:spPr>
            <a:xfrm>
              <a:off x="2482350" y="543925"/>
              <a:ext cx="740500" cy="586850"/>
            </a:xfrm>
            <a:custGeom>
              <a:avLst/>
              <a:gdLst/>
              <a:ahLst/>
              <a:cxnLst/>
              <a:rect l="l" t="t" r="r" b="b"/>
              <a:pathLst>
                <a:path w="29620" h="23474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cubicBezTo>
                    <a:pt x="12331" y="6133"/>
                    <a:pt x="20649" y="12331"/>
                    <a:pt x="23259" y="21269"/>
                  </a:cubicBezTo>
                  <a:cubicBezTo>
                    <a:pt x="23663" y="22616"/>
                    <a:pt x="24891" y="23474"/>
                    <a:pt x="26207" y="23474"/>
                  </a:cubicBezTo>
                  <a:cubicBezTo>
                    <a:pt x="26484" y="23474"/>
                    <a:pt x="26765" y="23436"/>
                    <a:pt x="27043" y="23356"/>
                  </a:cubicBezTo>
                  <a:cubicBezTo>
                    <a:pt x="28674" y="22867"/>
                    <a:pt x="29620" y="21171"/>
                    <a:pt x="29130" y="19540"/>
                  </a:cubicBezTo>
                  <a:cubicBezTo>
                    <a:pt x="25771" y="8025"/>
                    <a:pt x="15039" y="0"/>
                    <a:pt x="3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7"/>
            <p:cNvSpPr/>
            <p:nvPr/>
          </p:nvSpPr>
          <p:spPr>
            <a:xfrm>
              <a:off x="4362900" y="626500"/>
              <a:ext cx="462400" cy="672600"/>
            </a:xfrm>
            <a:custGeom>
              <a:avLst/>
              <a:gdLst/>
              <a:ahLst/>
              <a:cxnLst/>
              <a:rect l="l" t="t" r="r" b="b"/>
              <a:pathLst>
                <a:path w="18496" h="26904" extrusionOk="0">
                  <a:moveTo>
                    <a:pt x="14997" y="1"/>
                  </a:moveTo>
                  <a:cubicBezTo>
                    <a:pt x="14475" y="1"/>
                    <a:pt x="13949" y="135"/>
                    <a:pt x="13472" y="416"/>
                  </a:cubicBezTo>
                  <a:cubicBezTo>
                    <a:pt x="5154" y="5309"/>
                    <a:pt x="0" y="14280"/>
                    <a:pt x="0" y="23870"/>
                  </a:cubicBezTo>
                  <a:cubicBezTo>
                    <a:pt x="0" y="25566"/>
                    <a:pt x="1370" y="26903"/>
                    <a:pt x="3034" y="26903"/>
                  </a:cubicBezTo>
                  <a:cubicBezTo>
                    <a:pt x="4730" y="26903"/>
                    <a:pt x="6100" y="25566"/>
                    <a:pt x="6100" y="23870"/>
                  </a:cubicBezTo>
                  <a:cubicBezTo>
                    <a:pt x="6100" y="16432"/>
                    <a:pt x="10112" y="9484"/>
                    <a:pt x="16571" y="5701"/>
                  </a:cubicBezTo>
                  <a:cubicBezTo>
                    <a:pt x="18006" y="4852"/>
                    <a:pt x="18496" y="2960"/>
                    <a:pt x="17648" y="1525"/>
                  </a:cubicBezTo>
                  <a:cubicBezTo>
                    <a:pt x="17081" y="544"/>
                    <a:pt x="16048" y="1"/>
                    <a:pt x="149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1803050" y="2225475"/>
              <a:ext cx="3994325" cy="2883625"/>
            </a:xfrm>
            <a:custGeom>
              <a:avLst/>
              <a:gdLst/>
              <a:ahLst/>
              <a:cxnLst/>
              <a:rect l="l" t="t" r="r" b="b"/>
              <a:pathLst>
                <a:path w="159773" h="115345" extrusionOk="0">
                  <a:moveTo>
                    <a:pt x="60249" y="16669"/>
                  </a:moveTo>
                  <a:cubicBezTo>
                    <a:pt x="53595" y="22443"/>
                    <a:pt x="50105" y="30663"/>
                    <a:pt x="50105" y="38949"/>
                  </a:cubicBezTo>
                  <a:cubicBezTo>
                    <a:pt x="50105" y="55357"/>
                    <a:pt x="63479" y="68698"/>
                    <a:pt x="79887" y="68698"/>
                  </a:cubicBezTo>
                  <a:cubicBezTo>
                    <a:pt x="84095" y="68698"/>
                    <a:pt x="87520" y="72123"/>
                    <a:pt x="87520" y="76331"/>
                  </a:cubicBezTo>
                  <a:cubicBezTo>
                    <a:pt x="87520" y="80539"/>
                    <a:pt x="84095" y="83964"/>
                    <a:pt x="79887" y="83964"/>
                  </a:cubicBezTo>
                  <a:cubicBezTo>
                    <a:pt x="77179" y="83964"/>
                    <a:pt x="74733" y="82561"/>
                    <a:pt x="73330" y="80245"/>
                  </a:cubicBezTo>
                  <a:cubicBezTo>
                    <a:pt x="71263" y="76801"/>
                    <a:pt x="67590" y="74890"/>
                    <a:pt x="63831" y="74890"/>
                  </a:cubicBezTo>
                  <a:cubicBezTo>
                    <a:pt x="61895" y="74890"/>
                    <a:pt x="59936" y="75397"/>
                    <a:pt x="58162" y="76462"/>
                  </a:cubicBezTo>
                  <a:cubicBezTo>
                    <a:pt x="52877" y="79626"/>
                    <a:pt x="51246" y="86476"/>
                    <a:pt x="54378" y="91662"/>
                  </a:cubicBezTo>
                  <a:cubicBezTo>
                    <a:pt x="55976" y="94305"/>
                    <a:pt x="57966" y="96686"/>
                    <a:pt x="60282" y="98676"/>
                  </a:cubicBezTo>
                  <a:lnTo>
                    <a:pt x="26879" y="98676"/>
                  </a:lnTo>
                  <a:cubicBezTo>
                    <a:pt x="25509" y="87879"/>
                    <a:pt x="16930" y="79300"/>
                    <a:pt x="6100" y="77897"/>
                  </a:cubicBezTo>
                  <a:lnTo>
                    <a:pt x="6100" y="37448"/>
                  </a:lnTo>
                  <a:cubicBezTo>
                    <a:pt x="16930" y="36046"/>
                    <a:pt x="25509" y="27467"/>
                    <a:pt x="26879" y="16669"/>
                  </a:cubicBezTo>
                  <a:close/>
                  <a:moveTo>
                    <a:pt x="79887" y="6101"/>
                  </a:moveTo>
                  <a:cubicBezTo>
                    <a:pt x="82627" y="6101"/>
                    <a:pt x="84845" y="8319"/>
                    <a:pt x="84845" y="11059"/>
                  </a:cubicBezTo>
                  <a:lnTo>
                    <a:pt x="84845" y="13603"/>
                  </a:lnTo>
                  <a:cubicBezTo>
                    <a:pt x="84845" y="14941"/>
                    <a:pt x="85726" y="16115"/>
                    <a:pt x="86965" y="16506"/>
                  </a:cubicBezTo>
                  <a:cubicBezTo>
                    <a:pt x="92576" y="18300"/>
                    <a:pt x="97240" y="21921"/>
                    <a:pt x="100176" y="26782"/>
                  </a:cubicBezTo>
                  <a:cubicBezTo>
                    <a:pt x="101579" y="29130"/>
                    <a:pt x="100829" y="32164"/>
                    <a:pt x="98480" y="33566"/>
                  </a:cubicBezTo>
                  <a:cubicBezTo>
                    <a:pt x="97680" y="34044"/>
                    <a:pt x="96796" y="34272"/>
                    <a:pt x="95924" y="34272"/>
                  </a:cubicBezTo>
                  <a:cubicBezTo>
                    <a:pt x="94235" y="34272"/>
                    <a:pt x="92587" y="33419"/>
                    <a:pt x="91662" y="31870"/>
                  </a:cubicBezTo>
                  <a:cubicBezTo>
                    <a:pt x="89151" y="27695"/>
                    <a:pt x="84747" y="25216"/>
                    <a:pt x="79887" y="25216"/>
                  </a:cubicBezTo>
                  <a:cubicBezTo>
                    <a:pt x="72319" y="25216"/>
                    <a:pt x="66154" y="31381"/>
                    <a:pt x="66154" y="38949"/>
                  </a:cubicBezTo>
                  <a:cubicBezTo>
                    <a:pt x="66154" y="46517"/>
                    <a:pt x="72319" y="52682"/>
                    <a:pt x="79887" y="52682"/>
                  </a:cubicBezTo>
                  <a:cubicBezTo>
                    <a:pt x="92935" y="52682"/>
                    <a:pt x="103536" y="63283"/>
                    <a:pt x="103536" y="76331"/>
                  </a:cubicBezTo>
                  <a:cubicBezTo>
                    <a:pt x="103536" y="86672"/>
                    <a:pt x="96882" y="95707"/>
                    <a:pt x="86965" y="98839"/>
                  </a:cubicBezTo>
                  <a:cubicBezTo>
                    <a:pt x="85693" y="99263"/>
                    <a:pt x="84845" y="100437"/>
                    <a:pt x="84845" y="101742"/>
                  </a:cubicBezTo>
                  <a:lnTo>
                    <a:pt x="84845" y="104286"/>
                  </a:lnTo>
                  <a:cubicBezTo>
                    <a:pt x="84845" y="107026"/>
                    <a:pt x="82627" y="109245"/>
                    <a:pt x="79887" y="109245"/>
                  </a:cubicBezTo>
                  <a:cubicBezTo>
                    <a:pt x="77147" y="109245"/>
                    <a:pt x="74928" y="107026"/>
                    <a:pt x="74928" y="104286"/>
                  </a:cubicBezTo>
                  <a:lnTo>
                    <a:pt x="74928" y="101742"/>
                  </a:lnTo>
                  <a:cubicBezTo>
                    <a:pt x="74928" y="100437"/>
                    <a:pt x="74048" y="99230"/>
                    <a:pt x="72775" y="98839"/>
                  </a:cubicBezTo>
                  <a:cubicBezTo>
                    <a:pt x="67230" y="97045"/>
                    <a:pt x="62533" y="93391"/>
                    <a:pt x="59597" y="88498"/>
                  </a:cubicBezTo>
                  <a:cubicBezTo>
                    <a:pt x="58194" y="86182"/>
                    <a:pt x="58945" y="83116"/>
                    <a:pt x="61293" y="81713"/>
                  </a:cubicBezTo>
                  <a:cubicBezTo>
                    <a:pt x="62093" y="81235"/>
                    <a:pt x="62973" y="81007"/>
                    <a:pt x="63842" y="81007"/>
                  </a:cubicBezTo>
                  <a:cubicBezTo>
                    <a:pt x="65524" y="81007"/>
                    <a:pt x="67165" y="81861"/>
                    <a:pt x="68111" y="83410"/>
                  </a:cubicBezTo>
                  <a:cubicBezTo>
                    <a:pt x="70623" y="87585"/>
                    <a:pt x="75026" y="90064"/>
                    <a:pt x="79887" y="90064"/>
                  </a:cubicBezTo>
                  <a:cubicBezTo>
                    <a:pt x="87454" y="90064"/>
                    <a:pt x="93620" y="83899"/>
                    <a:pt x="93620" y="76331"/>
                  </a:cubicBezTo>
                  <a:cubicBezTo>
                    <a:pt x="93620" y="68763"/>
                    <a:pt x="87454" y="62598"/>
                    <a:pt x="79887" y="62598"/>
                  </a:cubicBezTo>
                  <a:cubicBezTo>
                    <a:pt x="66839" y="62598"/>
                    <a:pt x="56237" y="51997"/>
                    <a:pt x="56237" y="38949"/>
                  </a:cubicBezTo>
                  <a:cubicBezTo>
                    <a:pt x="56237" y="28902"/>
                    <a:pt x="62565" y="19736"/>
                    <a:pt x="72775" y="16506"/>
                  </a:cubicBezTo>
                  <a:cubicBezTo>
                    <a:pt x="74015" y="16147"/>
                    <a:pt x="74928" y="14941"/>
                    <a:pt x="74928" y="13603"/>
                  </a:cubicBezTo>
                  <a:lnTo>
                    <a:pt x="74928" y="11059"/>
                  </a:lnTo>
                  <a:cubicBezTo>
                    <a:pt x="74928" y="8319"/>
                    <a:pt x="77147" y="6101"/>
                    <a:pt x="79887" y="6101"/>
                  </a:cubicBezTo>
                  <a:close/>
                  <a:moveTo>
                    <a:pt x="79887" y="1"/>
                  </a:moveTo>
                  <a:cubicBezTo>
                    <a:pt x="73950" y="1"/>
                    <a:pt x="69089" y="4665"/>
                    <a:pt x="68828" y="10537"/>
                  </a:cubicBezTo>
                  <a:lnTo>
                    <a:pt x="24009" y="10537"/>
                  </a:lnTo>
                  <a:cubicBezTo>
                    <a:pt x="22345" y="10537"/>
                    <a:pt x="20975" y="11907"/>
                    <a:pt x="20975" y="13603"/>
                  </a:cubicBezTo>
                  <a:cubicBezTo>
                    <a:pt x="20975" y="23487"/>
                    <a:pt x="12918" y="31511"/>
                    <a:pt x="3067" y="31511"/>
                  </a:cubicBezTo>
                  <a:cubicBezTo>
                    <a:pt x="1371" y="31511"/>
                    <a:pt x="1" y="32881"/>
                    <a:pt x="1" y="34578"/>
                  </a:cubicBezTo>
                  <a:lnTo>
                    <a:pt x="1" y="80767"/>
                  </a:lnTo>
                  <a:cubicBezTo>
                    <a:pt x="1" y="82464"/>
                    <a:pt x="1371" y="83834"/>
                    <a:pt x="3067" y="83834"/>
                  </a:cubicBezTo>
                  <a:cubicBezTo>
                    <a:pt x="12918" y="83834"/>
                    <a:pt x="20975" y="91858"/>
                    <a:pt x="20975" y="101742"/>
                  </a:cubicBezTo>
                  <a:cubicBezTo>
                    <a:pt x="20975" y="103438"/>
                    <a:pt x="22345" y="104808"/>
                    <a:pt x="24009" y="104808"/>
                  </a:cubicBezTo>
                  <a:lnTo>
                    <a:pt x="68828" y="104808"/>
                  </a:lnTo>
                  <a:cubicBezTo>
                    <a:pt x="69089" y="110680"/>
                    <a:pt x="73950" y="115344"/>
                    <a:pt x="79887" y="115344"/>
                  </a:cubicBezTo>
                  <a:cubicBezTo>
                    <a:pt x="85823" y="115344"/>
                    <a:pt x="90684" y="110680"/>
                    <a:pt x="90945" y="104808"/>
                  </a:cubicBezTo>
                  <a:lnTo>
                    <a:pt x="135732" y="104808"/>
                  </a:lnTo>
                  <a:cubicBezTo>
                    <a:pt x="137428" y="104808"/>
                    <a:pt x="138798" y="103438"/>
                    <a:pt x="138798" y="101742"/>
                  </a:cubicBezTo>
                  <a:cubicBezTo>
                    <a:pt x="138798" y="98643"/>
                    <a:pt x="139581" y="95707"/>
                    <a:pt x="141081" y="93032"/>
                  </a:cubicBezTo>
                  <a:cubicBezTo>
                    <a:pt x="141897" y="91532"/>
                    <a:pt x="141375" y="89673"/>
                    <a:pt x="139907" y="88857"/>
                  </a:cubicBezTo>
                  <a:cubicBezTo>
                    <a:pt x="139434" y="88600"/>
                    <a:pt x="138925" y="88479"/>
                    <a:pt x="138424" y="88479"/>
                  </a:cubicBezTo>
                  <a:cubicBezTo>
                    <a:pt x="137338" y="88479"/>
                    <a:pt x="136290" y="89049"/>
                    <a:pt x="135732" y="90031"/>
                  </a:cubicBezTo>
                  <a:cubicBezTo>
                    <a:pt x="134231" y="92739"/>
                    <a:pt x="133285" y="95642"/>
                    <a:pt x="132894" y="98676"/>
                  </a:cubicBezTo>
                  <a:lnTo>
                    <a:pt x="99491" y="98676"/>
                  </a:lnTo>
                  <a:cubicBezTo>
                    <a:pt x="105819" y="93196"/>
                    <a:pt x="109636" y="85138"/>
                    <a:pt x="109636" y="76331"/>
                  </a:cubicBezTo>
                  <a:cubicBezTo>
                    <a:pt x="109636" y="59923"/>
                    <a:pt x="96294" y="46582"/>
                    <a:pt x="79887" y="46582"/>
                  </a:cubicBezTo>
                  <a:cubicBezTo>
                    <a:pt x="75679" y="46582"/>
                    <a:pt x="72254" y="43157"/>
                    <a:pt x="72254" y="38949"/>
                  </a:cubicBezTo>
                  <a:cubicBezTo>
                    <a:pt x="72254" y="34741"/>
                    <a:pt x="75679" y="31316"/>
                    <a:pt x="79887" y="31316"/>
                  </a:cubicBezTo>
                  <a:cubicBezTo>
                    <a:pt x="82594" y="31316"/>
                    <a:pt x="85041" y="32718"/>
                    <a:pt x="86443" y="35034"/>
                  </a:cubicBezTo>
                  <a:cubicBezTo>
                    <a:pt x="88510" y="38479"/>
                    <a:pt x="92183" y="40389"/>
                    <a:pt x="95942" y="40389"/>
                  </a:cubicBezTo>
                  <a:cubicBezTo>
                    <a:pt x="97878" y="40389"/>
                    <a:pt x="99837" y="39883"/>
                    <a:pt x="101611" y="38818"/>
                  </a:cubicBezTo>
                  <a:cubicBezTo>
                    <a:pt x="106863" y="35687"/>
                    <a:pt x="108559" y="28869"/>
                    <a:pt x="105395" y="23617"/>
                  </a:cubicBezTo>
                  <a:cubicBezTo>
                    <a:pt x="103830" y="21008"/>
                    <a:pt x="101840" y="18659"/>
                    <a:pt x="99524" y="16669"/>
                  </a:cubicBezTo>
                  <a:lnTo>
                    <a:pt x="132894" y="16669"/>
                  </a:lnTo>
                  <a:cubicBezTo>
                    <a:pt x="134264" y="27499"/>
                    <a:pt x="142843" y="36046"/>
                    <a:pt x="153673" y="37448"/>
                  </a:cubicBezTo>
                  <a:lnTo>
                    <a:pt x="153673" y="77897"/>
                  </a:lnTo>
                  <a:cubicBezTo>
                    <a:pt x="150835" y="78256"/>
                    <a:pt x="148160" y="79104"/>
                    <a:pt x="145648" y="80409"/>
                  </a:cubicBezTo>
                  <a:cubicBezTo>
                    <a:pt x="144148" y="81191"/>
                    <a:pt x="143561" y="83018"/>
                    <a:pt x="144343" y="84551"/>
                  </a:cubicBezTo>
                  <a:cubicBezTo>
                    <a:pt x="144886" y="85592"/>
                    <a:pt x="145947" y="86178"/>
                    <a:pt x="147036" y="86178"/>
                  </a:cubicBezTo>
                  <a:cubicBezTo>
                    <a:pt x="147517" y="86178"/>
                    <a:pt x="148004" y="86063"/>
                    <a:pt x="148454" y="85823"/>
                  </a:cubicBezTo>
                  <a:cubicBezTo>
                    <a:pt x="151030" y="84519"/>
                    <a:pt x="153803" y="83834"/>
                    <a:pt x="156706" y="83834"/>
                  </a:cubicBezTo>
                  <a:cubicBezTo>
                    <a:pt x="158403" y="83834"/>
                    <a:pt x="159773" y="82464"/>
                    <a:pt x="159773" y="80767"/>
                  </a:cubicBezTo>
                  <a:lnTo>
                    <a:pt x="159773" y="34578"/>
                  </a:lnTo>
                  <a:cubicBezTo>
                    <a:pt x="159773" y="32881"/>
                    <a:pt x="158403" y="31511"/>
                    <a:pt x="156706" y="31511"/>
                  </a:cubicBezTo>
                  <a:cubicBezTo>
                    <a:pt x="146855" y="31511"/>
                    <a:pt x="138798" y="23520"/>
                    <a:pt x="138798" y="13603"/>
                  </a:cubicBezTo>
                  <a:cubicBezTo>
                    <a:pt x="138798" y="11939"/>
                    <a:pt x="137461" y="10537"/>
                    <a:pt x="135732" y="10537"/>
                  </a:cubicBezTo>
                  <a:lnTo>
                    <a:pt x="90945" y="10537"/>
                  </a:lnTo>
                  <a:cubicBezTo>
                    <a:pt x="90684" y="4665"/>
                    <a:pt x="85823" y="1"/>
                    <a:pt x="798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" name="Google Shape;504;p31"/>
          <p:cNvSpPr txBox="1"/>
          <p:nvPr/>
        </p:nvSpPr>
        <p:spPr>
          <a:xfrm>
            <a:off x="3563605" y="555880"/>
            <a:ext cx="1741200" cy="84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vi-VN" altLang="en-GB"/>
              <a:t>4</a:t>
            </a:r>
          </a:p>
        </p:txBody>
      </p:sp>
      <p:sp>
        <p:nvSpPr>
          <p:cNvPr id="726" name="Google Shape;726;p36"/>
          <p:cNvSpPr txBox="1"/>
          <p:nvPr/>
        </p:nvSpPr>
        <p:spPr>
          <a:xfrm>
            <a:off x="878840" y="1059815"/>
            <a:ext cx="7111365" cy="25292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charset="0"/>
                <a:cs typeface="Palatino Linotype" panose="02040502050505030304" charset="0"/>
              </a:rPr>
              <a:t>CÀI ĐẶT CHƯƠNG TRÌNH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40E81C-5798-1601-DE0E-9363BDA62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31" y="2448959"/>
            <a:ext cx="3351942" cy="2134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1F0907-3A2E-4B6A-2E58-F03798E6D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73" y="2448957"/>
            <a:ext cx="3296807" cy="2237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576CB3-211F-78D2-818A-8EB483FD6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533" y="211350"/>
            <a:ext cx="3296807" cy="223760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39DBD38-79D7-E75E-7F61-5BDDC513FAD3}"/>
              </a:ext>
            </a:extLst>
          </p:cNvPr>
          <p:cNvSpPr txBox="1">
            <a:spLocks/>
          </p:cNvSpPr>
          <p:nvPr/>
        </p:nvSpPr>
        <p:spPr>
          <a:xfrm>
            <a:off x="719937" y="45839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9pPr>
          </a:lstStyle>
          <a:p>
            <a:r>
              <a:rPr lang="en-US" altLang="en-US" sz="2400" b="1" dirty="0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GIAO DIỆN MINI GAME</a:t>
            </a:r>
            <a:endParaRPr lang="vi-VN" altLang="en-US" sz="2400" b="1" dirty="0">
              <a:solidFill>
                <a:schemeClr val="bg2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449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54153-D872-BD79-7B4A-7A0F4F73C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0F242D-3B1C-EB86-2B9B-4DE0D21805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E60D77-018E-329F-A50D-74E82670BBE5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D38FA-19FC-F92D-8931-6354EBD1B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2" b="3573"/>
          <a:stretch/>
        </p:blipFill>
        <p:spPr>
          <a:xfrm>
            <a:off x="611490" y="603189"/>
            <a:ext cx="7921020" cy="416014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2CE33C-7CD7-BD22-04E0-8AA8188E68D8}"/>
              </a:ext>
            </a:extLst>
          </p:cNvPr>
          <p:cNvSpPr txBox="1">
            <a:spLocks/>
          </p:cNvSpPr>
          <p:nvPr/>
        </p:nvSpPr>
        <p:spPr>
          <a:xfrm>
            <a:off x="611490" y="1741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9pPr>
          </a:lstStyle>
          <a:p>
            <a:r>
              <a:rPr lang="en-US" altLang="en-US" sz="2400" b="1" dirty="0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GIAO DIỆN CÁC MAP CHÍNH</a:t>
            </a:r>
            <a:endParaRPr lang="vi-VN" altLang="en-US" sz="2400" b="1" dirty="0">
              <a:solidFill>
                <a:schemeClr val="bg2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509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B0F5E-7F59-C7A7-58AA-136929CB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ACF76-4EEC-022A-DB9B-44A9ACB456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F75EAE-B2F7-3D8D-C9EC-D3FD4158276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D1B6E-B53E-D370-501B-443CBCF18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2" b="4007"/>
          <a:stretch/>
        </p:blipFill>
        <p:spPr>
          <a:xfrm>
            <a:off x="546348" y="545864"/>
            <a:ext cx="8051180" cy="405177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6B973BF-56B7-EEBE-5121-AD583A7AC523}"/>
              </a:ext>
            </a:extLst>
          </p:cNvPr>
          <p:cNvSpPr txBox="1">
            <a:spLocks/>
          </p:cNvSpPr>
          <p:nvPr/>
        </p:nvSpPr>
        <p:spPr>
          <a:xfrm>
            <a:off x="611490" y="1741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9pPr>
          </a:lstStyle>
          <a:p>
            <a:r>
              <a:rPr lang="en-US" altLang="en-US" sz="2400" b="1" dirty="0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GIAO DIỆN CÁC MAP CHÍNH</a:t>
            </a:r>
            <a:endParaRPr lang="vi-VN" altLang="en-US" sz="2400" b="1" dirty="0">
              <a:solidFill>
                <a:schemeClr val="bg2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95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B07D8-F647-DA40-763F-07F57156D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3AB13-0CF8-F09A-9DB8-D7319ED1C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C6EE2A-EEB4-EF6F-AF73-D7D6B9D229B5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05A2E-15D8-0822-790C-F9B2C2DA6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5" b="3717"/>
          <a:stretch/>
        </p:blipFill>
        <p:spPr>
          <a:xfrm>
            <a:off x="622587" y="527743"/>
            <a:ext cx="8019546" cy="40880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31CB406-B588-503F-7599-F11ED46CFDA4}"/>
              </a:ext>
            </a:extLst>
          </p:cNvPr>
          <p:cNvSpPr txBox="1">
            <a:spLocks/>
          </p:cNvSpPr>
          <p:nvPr/>
        </p:nvSpPr>
        <p:spPr>
          <a:xfrm>
            <a:off x="611490" y="1741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9pPr>
          </a:lstStyle>
          <a:p>
            <a:r>
              <a:rPr lang="en-US" altLang="en-US" sz="2400" b="1" dirty="0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GIAO DIỆN CÁC MAP CHÍNH</a:t>
            </a:r>
            <a:endParaRPr lang="vi-VN" altLang="en-US" sz="2400" b="1" dirty="0">
              <a:solidFill>
                <a:schemeClr val="bg2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154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4E9B4-717A-5B12-C782-17734D127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85CA8-4B47-4680-FE02-9D118DAA22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F7ACF5-7793-4028-24BF-2C6AA8421CE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64A494-E788-9780-ACF1-AD5E3D07C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94" b="3862"/>
          <a:stretch/>
        </p:blipFill>
        <p:spPr>
          <a:xfrm>
            <a:off x="561216" y="648538"/>
            <a:ext cx="8021444" cy="405637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5D93D8F-D8C3-BE77-747F-C0F8B6A57236}"/>
              </a:ext>
            </a:extLst>
          </p:cNvPr>
          <p:cNvSpPr txBox="1">
            <a:spLocks/>
          </p:cNvSpPr>
          <p:nvPr/>
        </p:nvSpPr>
        <p:spPr>
          <a:xfrm>
            <a:off x="611490" y="1741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9pPr>
          </a:lstStyle>
          <a:p>
            <a:r>
              <a:rPr lang="en-US" altLang="en-US" sz="2400" b="1" dirty="0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GIAO DIỆN CÁC MAP CHÍNH</a:t>
            </a:r>
            <a:endParaRPr lang="vi-VN" altLang="en-US" sz="2400" b="1" dirty="0">
              <a:solidFill>
                <a:schemeClr val="bg2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506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D75FE-A948-11DA-BFCA-80CE129CA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7AEB00-36DA-8BB6-3DAC-FA8CB5A8D8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2767E0-26F0-1051-6CDD-DACA5CD8B8C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08F291-1B1F-E9A1-97B3-D8EDB98D4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90" y="590115"/>
            <a:ext cx="7977560" cy="405868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9655E3-A4CE-37A5-425A-B44A1B7DF201}"/>
              </a:ext>
            </a:extLst>
          </p:cNvPr>
          <p:cNvSpPr txBox="1">
            <a:spLocks/>
          </p:cNvSpPr>
          <p:nvPr/>
        </p:nvSpPr>
        <p:spPr>
          <a:xfrm>
            <a:off x="611490" y="1741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9pPr>
          </a:lstStyle>
          <a:p>
            <a:r>
              <a:rPr lang="en-US" altLang="en-US" sz="2400" b="1" dirty="0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GIAO DIỆN CÁC MAP CHÍNH</a:t>
            </a:r>
            <a:endParaRPr lang="vi-VN" altLang="en-US" sz="2400" b="1" dirty="0">
              <a:solidFill>
                <a:schemeClr val="bg2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47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9"/>
          <p:cNvSpPr/>
          <p:nvPr/>
        </p:nvSpPr>
        <p:spPr>
          <a:xfrm>
            <a:off x="4105800" y="1594825"/>
            <a:ext cx="932400" cy="48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368" name="Google Shape;368;p29"/>
          <p:cNvSpPr/>
          <p:nvPr/>
        </p:nvSpPr>
        <p:spPr>
          <a:xfrm>
            <a:off x="1406525" y="3015425"/>
            <a:ext cx="932400" cy="48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369" name="Google Shape;369;p29"/>
          <p:cNvSpPr/>
          <p:nvPr/>
        </p:nvSpPr>
        <p:spPr>
          <a:xfrm>
            <a:off x="1406525" y="1594825"/>
            <a:ext cx="932400" cy="48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371" name="Google Shape;371;p29"/>
          <p:cNvSpPr/>
          <p:nvPr/>
        </p:nvSpPr>
        <p:spPr>
          <a:xfrm>
            <a:off x="4139980" y="2981030"/>
            <a:ext cx="932400" cy="48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373" name="Google Shape;373;p29"/>
          <p:cNvSpPr txBox="1">
            <a:spLocks noGrp="1"/>
          </p:cNvSpPr>
          <p:nvPr>
            <p:ph type="title" idx="15"/>
          </p:nvPr>
        </p:nvSpPr>
        <p:spPr>
          <a:xfrm>
            <a:off x="2915920" y="347980"/>
            <a:ext cx="3225800" cy="572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3600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NỘI DUNG</a:t>
            </a:r>
          </a:p>
        </p:txBody>
      </p:sp>
      <p:sp>
        <p:nvSpPr>
          <p:cNvPr id="374" name="Google Shape;374;p29"/>
          <p:cNvSpPr/>
          <p:nvPr/>
        </p:nvSpPr>
        <p:spPr>
          <a:xfrm rot="5400000">
            <a:off x="6589618" y="248605"/>
            <a:ext cx="483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375" name="Google Shape;375;p29"/>
          <p:cNvSpPr/>
          <p:nvPr/>
        </p:nvSpPr>
        <p:spPr>
          <a:xfrm rot="5400000">
            <a:off x="2485128" y="248605"/>
            <a:ext cx="483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376" name="Google Shape;376;p29"/>
          <p:cNvSpPr txBox="1">
            <a:spLocks noGrp="1"/>
          </p:cNvSpPr>
          <p:nvPr>
            <p:ph type="title"/>
          </p:nvPr>
        </p:nvSpPr>
        <p:spPr>
          <a:xfrm>
            <a:off x="719975" y="1653784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 panose="02040502050505030304" charset="0"/>
                <a:cs typeface="Palatino Linotype" panose="02040502050505030304" charset="0"/>
              </a:rPr>
              <a:t>01</a:t>
            </a:r>
          </a:p>
        </p:txBody>
      </p:sp>
      <p:sp>
        <p:nvSpPr>
          <p:cNvPr id="377" name="Google Shape;377;p29"/>
          <p:cNvSpPr txBox="1">
            <a:spLocks noGrp="1"/>
          </p:cNvSpPr>
          <p:nvPr>
            <p:ph type="subTitle" idx="1"/>
          </p:nvPr>
        </p:nvSpPr>
        <p:spPr>
          <a:xfrm>
            <a:off x="719975" y="21598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>
                <a:latin typeface="Palatino Linotype" panose="02040502050505030304" charset="0"/>
                <a:cs typeface="Palatino Linotype" panose="02040502050505030304" charset="0"/>
              </a:rPr>
              <a:t>KHẢO SÁT VÀ THU THẬP DỮ LIỆU</a:t>
            </a:r>
          </a:p>
        </p:txBody>
      </p:sp>
      <p:sp>
        <p:nvSpPr>
          <p:cNvPr id="378" name="Google Shape;378;p29"/>
          <p:cNvSpPr txBox="1">
            <a:spLocks noGrp="1"/>
          </p:cNvSpPr>
          <p:nvPr>
            <p:ph type="title" idx="2"/>
          </p:nvPr>
        </p:nvSpPr>
        <p:spPr>
          <a:xfrm>
            <a:off x="3419246" y="1653784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 panose="02040502050505030304" charset="0"/>
                <a:cs typeface="Palatino Linotype" panose="02040502050505030304" charset="0"/>
              </a:rPr>
              <a:t>02</a:t>
            </a:r>
          </a:p>
        </p:txBody>
      </p:sp>
      <p:sp>
        <p:nvSpPr>
          <p:cNvPr id="379" name="Google Shape;379;p29"/>
          <p:cNvSpPr txBox="1">
            <a:spLocks noGrp="1"/>
          </p:cNvSpPr>
          <p:nvPr>
            <p:ph type="subTitle" idx="3"/>
          </p:nvPr>
        </p:nvSpPr>
        <p:spPr>
          <a:xfrm>
            <a:off x="3419244" y="21598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Palatino Linotype" panose="02040502050505030304" charset="0"/>
                <a:cs typeface="Palatino Linotype" panose="02040502050505030304" charset="0"/>
              </a:rPr>
              <a:t>PHÂN TÍCH HỆ THỐNG</a:t>
            </a:r>
          </a:p>
        </p:txBody>
      </p:sp>
      <p:sp>
        <p:nvSpPr>
          <p:cNvPr id="380" name="Google Shape;380;p29"/>
          <p:cNvSpPr txBox="1">
            <a:spLocks noGrp="1"/>
          </p:cNvSpPr>
          <p:nvPr>
            <p:ph type="title" idx="4"/>
          </p:nvPr>
        </p:nvSpPr>
        <p:spPr>
          <a:xfrm>
            <a:off x="3418725" y="3039450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 panose="02040502050505030304" charset="0"/>
                <a:cs typeface="Palatino Linotype" panose="02040502050505030304" charset="0"/>
              </a:rPr>
              <a:t>04</a:t>
            </a:r>
          </a:p>
        </p:txBody>
      </p:sp>
      <p:sp>
        <p:nvSpPr>
          <p:cNvPr id="381" name="Google Shape;381;p29"/>
          <p:cNvSpPr txBox="1">
            <a:spLocks noGrp="1"/>
          </p:cNvSpPr>
          <p:nvPr>
            <p:ph type="subTitle" idx="5"/>
          </p:nvPr>
        </p:nvSpPr>
        <p:spPr>
          <a:xfrm>
            <a:off x="3491750" y="365135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>
                <a:latin typeface="Palatino Linotype" panose="02040502050505030304" charset="0"/>
                <a:cs typeface="Palatino Linotype" panose="02040502050505030304" charset="0"/>
              </a:rPr>
              <a:t>CÀI ĐẶT CHƯƠNG TRÌNH</a:t>
            </a:r>
          </a:p>
        </p:txBody>
      </p:sp>
      <p:sp>
        <p:nvSpPr>
          <p:cNvPr id="384" name="Google Shape;384;p29"/>
          <p:cNvSpPr txBox="1">
            <a:spLocks noGrp="1"/>
          </p:cNvSpPr>
          <p:nvPr>
            <p:ph type="title" idx="8"/>
          </p:nvPr>
        </p:nvSpPr>
        <p:spPr>
          <a:xfrm>
            <a:off x="755949" y="3064754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latino Linotype" panose="02040502050505030304" charset="0"/>
                <a:cs typeface="Palatino Linotype" panose="02040502050505030304" charset="0"/>
              </a:rPr>
              <a:t>03</a:t>
            </a:r>
          </a:p>
        </p:txBody>
      </p:sp>
      <p:sp>
        <p:nvSpPr>
          <p:cNvPr id="385" name="Google Shape;385;p29"/>
          <p:cNvSpPr txBox="1">
            <a:spLocks noGrp="1"/>
          </p:cNvSpPr>
          <p:nvPr>
            <p:ph type="subTitle" idx="9"/>
          </p:nvPr>
        </p:nvSpPr>
        <p:spPr>
          <a:xfrm>
            <a:off x="755945" y="365213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>
                <a:latin typeface="Palatino Linotype" panose="02040502050505030304" charset="0"/>
                <a:cs typeface="Palatino Linotype" panose="02040502050505030304" charset="0"/>
              </a:rPr>
              <a:t>THIẾT KẾ CƠ SỞ DỮ LIỆU</a:t>
            </a:r>
          </a:p>
        </p:txBody>
      </p:sp>
      <p:pic>
        <p:nvPicPr>
          <p:cNvPr id="6" name="Picture 5" descr="download202205052143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405" y="1419225"/>
            <a:ext cx="2182495" cy="2182495"/>
          </a:xfrm>
          <a:prstGeom prst="rect">
            <a:avLst/>
          </a:prstGeom>
        </p:spPr>
      </p:pic>
      <p:pic>
        <p:nvPicPr>
          <p:cNvPr id="5" name="Picture 4" descr="download202205041315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030" y="1995170"/>
            <a:ext cx="1645920" cy="1645920"/>
          </a:xfrm>
          <a:prstGeom prst="rect">
            <a:avLst/>
          </a:prstGeom>
        </p:spPr>
      </p:pic>
      <p:pic>
        <p:nvPicPr>
          <p:cNvPr id="7" name="Picture 6" descr="z3595003570696_ee012df33fbffdb77e9c2ced9c31ed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035" y="1491615"/>
            <a:ext cx="3144520" cy="25222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E74D8-655D-8359-47AF-1EE52D0E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93BAB8-E5F3-5E33-E778-CCDBD11A04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F63903-5F98-F2B6-830B-B0F7061EE9A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F1B14-8B4C-E2F6-8C92-F816003FB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72" y="590115"/>
            <a:ext cx="8022045" cy="40215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FC3C8AF-4DAF-43A1-796E-11C1F83CFDA4}"/>
              </a:ext>
            </a:extLst>
          </p:cNvPr>
          <p:cNvSpPr txBox="1">
            <a:spLocks/>
          </p:cNvSpPr>
          <p:nvPr/>
        </p:nvSpPr>
        <p:spPr>
          <a:xfrm>
            <a:off x="611490" y="1741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9pPr>
          </a:lstStyle>
          <a:p>
            <a:r>
              <a:rPr lang="en-US" altLang="en-US" sz="2400" b="1" dirty="0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GIAO DIỆN CÁC MAP CHÍNH</a:t>
            </a:r>
            <a:endParaRPr lang="vi-VN" altLang="en-US" sz="2400" b="1" dirty="0">
              <a:solidFill>
                <a:schemeClr val="bg2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577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26;p36">
            <a:extLst>
              <a:ext uri="{FF2B5EF4-FFF2-40B4-BE49-F238E27FC236}">
                <a16:creationId xmlns:a16="http://schemas.microsoft.com/office/drawing/2014/main" id="{9DDC6611-E81C-6CAF-8BE0-D543105D80F7}"/>
              </a:ext>
            </a:extLst>
          </p:cNvPr>
          <p:cNvSpPr txBox="1"/>
          <p:nvPr/>
        </p:nvSpPr>
        <p:spPr>
          <a:xfrm>
            <a:off x="1016317" y="1389820"/>
            <a:ext cx="7111365" cy="25292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charset="0"/>
                <a:cs typeface="Palatino Linotype" panose="02040502050505030304" charset="0"/>
              </a:rPr>
              <a:t>Trình</a:t>
            </a:r>
            <a:r>
              <a:rPr lang="en-US" altLang="en-GB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altLang="en-GB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charset="0"/>
                <a:cs typeface="Palatino Linotype" panose="02040502050505030304" charset="0"/>
              </a:rPr>
              <a:t>bày</a:t>
            </a:r>
            <a:r>
              <a:rPr lang="en-US" altLang="en-GB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charset="0"/>
                <a:cs typeface="Palatino Linotype" panose="02040502050505030304" charset="0"/>
              </a:rPr>
              <a:t> video demo</a:t>
            </a:r>
            <a:endParaRPr lang="vi-VN" altLang="en-GB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842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325" y="1059180"/>
            <a:ext cx="8301990" cy="3655060"/>
          </a:xfrm>
        </p:spPr>
        <p:txBody>
          <a:bodyPr/>
          <a:lstStyle/>
          <a:p>
            <a:pPr algn="just"/>
            <a:r>
              <a:rPr lang="vi-VN" altLang="en-US" b="1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KẾT QUẢ ĐẠT ĐƯỢC</a:t>
            </a:r>
          </a:p>
          <a:p>
            <a:pPr algn="just"/>
            <a:r>
              <a:rPr lang="vi-VN" altLang="en-US">
                <a:latin typeface="Palatino Linotype" panose="02040502050505030304" charset="0"/>
                <a:cs typeface="Palatino Linotype" panose="02040502050505030304" charset="0"/>
              </a:rPr>
              <a:t>- Hiểu được cấu trúc, cách thức hoạt động, cách thức phát triển ứng dụng trên RPG MAKER MV.</a:t>
            </a:r>
          </a:p>
          <a:p>
            <a:pPr algn="just"/>
            <a:r>
              <a:rPr lang="vi-VN" altLang="en-US">
                <a:latin typeface="Palatino Linotype" panose="02040502050505030304" charset="0"/>
                <a:cs typeface="Palatino Linotype" panose="02040502050505030304" charset="0"/>
              </a:rPr>
              <a:t>- Âm thanh sống động, giao diện trực quan, sinh động.</a:t>
            </a:r>
          </a:p>
          <a:p>
            <a:pPr algn="just"/>
            <a:r>
              <a:rPr lang="vi-VN" altLang="en-US">
                <a:latin typeface="Palatino Linotype" panose="02040502050505030304" charset="0"/>
                <a:cs typeface="Palatino Linotype" panose="02040502050505030304" charset="0"/>
              </a:rPr>
              <a:t>- Xây dựng được các nhân vật trong game bằng phần mềm hỗ trợ photoshop</a:t>
            </a:r>
          </a:p>
          <a:p>
            <a:pPr algn="just"/>
            <a:r>
              <a:rPr lang="vi-VN" altLang="en-US" b="1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HẠN CHẾ</a:t>
            </a:r>
          </a:p>
          <a:p>
            <a:pPr algn="just"/>
            <a:r>
              <a:rPr lang="vi-VN" altLang="en-US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- Số lượng các event còn hạn chế.</a:t>
            </a:r>
            <a:endParaRPr lang="vi-VN" altLang="en-US" b="1">
              <a:solidFill>
                <a:schemeClr val="bg2"/>
              </a:solidFill>
              <a:latin typeface="Palatino Linotype" panose="02040502050505030304" charset="0"/>
              <a:cs typeface="Palatino Linotype" panose="02040502050505030304" charset="0"/>
            </a:endParaRPr>
          </a:p>
          <a:p>
            <a:pPr algn="just"/>
            <a:r>
              <a:rPr lang="vi-VN" altLang="en-US" b="1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HƯỚNG PHÁT TRIỂN</a:t>
            </a:r>
          </a:p>
          <a:p>
            <a:pPr algn="just"/>
            <a:r>
              <a:rPr lang="vi-VN" altLang="en-US">
                <a:latin typeface="Palatino Linotype" panose="02040502050505030304" charset="0"/>
                <a:cs typeface="Palatino Linotype" panose="02040502050505030304" charset="0"/>
              </a:rPr>
              <a:t> - Tối ưu hóa các xử lý giúp game chạy nhanh hơn.</a:t>
            </a:r>
          </a:p>
          <a:p>
            <a:pPr algn="just"/>
            <a:r>
              <a:rPr lang="vi-VN" altLang="en-US">
                <a:latin typeface="Palatino Linotype" panose="02040502050505030304" charset="0"/>
                <a:cs typeface="Palatino Linotype" panose="02040502050505030304" charset="0"/>
              </a:rPr>
              <a:t>- Tăng thêm số lượng màn chơi để người chơi thêm nhiều lựa chọn.</a:t>
            </a:r>
          </a:p>
          <a:p>
            <a:pPr algn="just"/>
            <a:r>
              <a:rPr lang="vi-VN" altLang="en-US">
                <a:latin typeface="Palatino Linotype" panose="02040502050505030304" charset="0"/>
                <a:cs typeface="Palatino Linotype" panose="02040502050505030304" charset="0"/>
              </a:rPr>
              <a:t>- Cung cấp thêm các công cụ để người chơi có thể chỉnh sửa hoặc tạo ra cho mình riêng các hình ảnh nhân vật, hiệu ứng âm thanh,…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2411730" y="123190"/>
            <a:ext cx="4361180" cy="842010"/>
          </a:xfrm>
        </p:spPr>
        <p:txBody>
          <a:bodyPr/>
          <a:lstStyle/>
          <a:p>
            <a:r>
              <a:rPr lang="vi-VN" altLang="en-US" sz="4400" b="1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TỔNG KẾT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1"/>
          <p:cNvSpPr txBox="1">
            <a:spLocks noGrp="1"/>
          </p:cNvSpPr>
          <p:nvPr>
            <p:ph type="title"/>
          </p:nvPr>
        </p:nvSpPr>
        <p:spPr>
          <a:xfrm>
            <a:off x="3571860" y="771780"/>
            <a:ext cx="17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</a:p>
        </p:txBody>
      </p:sp>
      <p:grpSp>
        <p:nvGrpSpPr>
          <p:cNvPr id="505" name="Google Shape;505;p31"/>
          <p:cNvGrpSpPr/>
          <p:nvPr/>
        </p:nvGrpSpPr>
        <p:grpSpPr>
          <a:xfrm flipH="1">
            <a:off x="284" y="2590428"/>
            <a:ext cx="2580834" cy="2559381"/>
            <a:chOff x="-761089" y="594525"/>
            <a:chExt cx="5186563" cy="5143450"/>
          </a:xfrm>
        </p:grpSpPr>
        <p:sp>
          <p:nvSpPr>
            <p:cNvPr id="506" name="Google Shape;506;p31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rgbClr val="8AB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31"/>
          <p:cNvSpPr/>
          <p:nvPr/>
        </p:nvSpPr>
        <p:spPr>
          <a:xfrm rot="10800000">
            <a:off x="1835710" y="1995085"/>
            <a:ext cx="87000" cy="98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2" name="Google Shape;512;p31"/>
          <p:cNvGrpSpPr/>
          <p:nvPr/>
        </p:nvGrpSpPr>
        <p:grpSpPr>
          <a:xfrm>
            <a:off x="6563159" y="2590428"/>
            <a:ext cx="2580834" cy="2559381"/>
            <a:chOff x="-761089" y="594525"/>
            <a:chExt cx="5186563" cy="5143450"/>
          </a:xfrm>
        </p:grpSpPr>
        <p:sp>
          <p:nvSpPr>
            <p:cNvPr id="513" name="Google Shape;513;p31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 w="2857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rgbClr val="1E6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29"/>
          <p:cNvSpPr txBox="1"/>
          <p:nvPr/>
        </p:nvSpPr>
        <p:spPr>
          <a:xfrm>
            <a:off x="2051685" y="1613535"/>
            <a:ext cx="5576570" cy="22390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 panose="02000503000000000000"/>
              <a:buNone/>
              <a:defRPr sz="1400" b="0" i="0" u="none" strike="noStrike" cap="none"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 panose="02000503000000000000"/>
              <a:buNone/>
              <a:defRPr sz="1400" b="0" i="0" u="none" strike="noStrike" cap="none"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 panose="02000503000000000000"/>
              <a:buNone/>
              <a:defRPr sz="1400" b="0" i="0" u="none" strike="noStrike" cap="none"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 panose="02000503000000000000"/>
              <a:buNone/>
              <a:defRPr sz="1400" b="0" i="0" u="none" strike="noStrike" cap="none"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 panose="02000503000000000000"/>
              <a:buNone/>
              <a:defRPr sz="1400" b="0" i="0" u="none" strike="noStrike" cap="none"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 panose="02000503000000000000"/>
              <a:buNone/>
              <a:defRPr sz="1400" b="0" i="0" u="none" strike="noStrike" cap="none"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 panose="02000503000000000000"/>
              <a:buNone/>
              <a:defRPr sz="1400" b="0" i="0" u="none" strike="noStrike" cap="none"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 panose="02000503000000000000"/>
              <a:buNone/>
              <a:defRPr sz="1400" b="0" i="0" u="none" strike="noStrike" cap="none"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 panose="02000503000000000000"/>
              <a:buNone/>
              <a:defRPr sz="1400" b="0" i="0" u="none" strike="noStrike" cap="none">
                <a:solidFill>
                  <a:schemeClr val="lt1"/>
                </a:solidFill>
                <a:latin typeface="Anaheim" panose="02000503000000000000"/>
                <a:ea typeface="Anaheim" panose="02000503000000000000"/>
                <a:cs typeface="Anaheim" panose="02000503000000000000"/>
                <a:sym typeface="Anaheim" panose="02000503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5400" b="1">
                <a:latin typeface="Palatino Linotype" panose="02040502050505030304" charset="0"/>
                <a:cs typeface="Palatino Linotype" panose="02040502050505030304" charset="0"/>
              </a:rPr>
              <a:t>KHẢO SÁT VÀ THU THẬP DỮ LIỆU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idx="6"/>
          </p:nvPr>
        </p:nvSpPr>
        <p:spPr>
          <a:xfrm>
            <a:off x="827405" y="1059180"/>
            <a:ext cx="7835900" cy="3226435"/>
          </a:xfrm>
        </p:spPr>
        <p:txBody>
          <a:bodyPr/>
          <a:lstStyle/>
          <a:p>
            <a:pPr algn="l"/>
            <a:r>
              <a:rPr lang="vi-VN" alt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vi-VN" altLang="en-US" sz="2400" dirty="0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 *</a:t>
            </a:r>
            <a:r>
              <a:rPr lang="vi-VN" altLang="en-US" sz="2400" b="1" dirty="0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RPG Maker</a:t>
            </a:r>
            <a:r>
              <a:rPr lang="vi-VN" alt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là tên của một loạt các chương trình để phát triển trò chơi video nhập vai (RPG), được tạo ra và hoàn thành bởi nhóm Nhật ASCII và công ty Enterbrain. </a:t>
            </a:r>
            <a:br>
              <a:rPr lang="vi-VN" alt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</a:br>
            <a:r>
              <a:rPr lang="vi-VN" alt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 </a:t>
            </a:r>
            <a:r>
              <a:rPr lang="vi-VN" altLang="en-US" sz="2400" dirty="0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</a:rPr>
              <a:t>*</a:t>
            </a:r>
            <a:r>
              <a:rPr lang="vi-VN" altLang="en-US" sz="2400" b="1" dirty="0">
                <a:solidFill>
                  <a:schemeClr val="bg2"/>
                </a:solidFill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RPG Maker MV</a:t>
            </a:r>
            <a:r>
              <a:rPr lang="vi-VN" alt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br>
              <a:rPr lang="vi-VN" alt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</a:br>
            <a:r>
              <a:rPr lang="vi-VN" alt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 -  P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hát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hành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bởi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Degica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vào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23</a:t>
            </a:r>
            <a:r>
              <a:rPr lang="vi-VN" alt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/10/201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5</a:t>
            </a:r>
            <a:r>
              <a:rPr lang="vi-VN" alt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.</a:t>
            </a:r>
            <a:b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</a:br>
            <a:r>
              <a:rPr lang="vi-VN" alt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 - 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Đây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là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phiên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bản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RPG Maker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đầu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tiên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có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thể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JavaScript</a:t>
            </a:r>
            <a:r>
              <a:rPr lang="vi-VN" alt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với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khả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năng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trình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cắm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. </a:t>
            </a:r>
            <a:b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</a:br>
            <a:r>
              <a:rPr lang="vi-VN" alt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 - 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Trò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chơi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làm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có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thể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chơi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trên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máy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tính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PC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hoặc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thiết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bị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di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động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. 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668655" y="339090"/>
            <a:ext cx="7752715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vi-VN" altLang="en-US" sz="3200" b="1">
                <a:solidFill>
                  <a:schemeClr val="tx2"/>
                </a:solidFill>
                <a:latin typeface="Palatino Linotype" panose="02040502050505030304" charset="0"/>
                <a:cs typeface="Palatino Linotype" panose="02040502050505030304" charset="0"/>
              </a:rPr>
              <a:t>1.1. GIỚI THIỆU CÔNG NGHỆ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idx="6"/>
          </p:nvPr>
        </p:nvSpPr>
        <p:spPr>
          <a:xfrm>
            <a:off x="916940" y="1131570"/>
            <a:ext cx="7263765" cy="2749550"/>
          </a:xfrm>
        </p:spPr>
        <p:txBody>
          <a:bodyPr/>
          <a:lstStyle/>
          <a:p>
            <a:pPr algn="just"/>
            <a:r>
              <a:rPr lang="vi-VN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	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Gameplaуѕ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của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dòng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game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ѕẽ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cho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người</a:t>
            </a:r>
            <a:r>
              <a:rPr lang="vi-VN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chơi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vi-VN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chọn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nhân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vi-VN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v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ật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cho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chính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họ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. Sau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đó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dấn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thân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ᴠ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ào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ᴠ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ào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cuộc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phiêu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lưu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bất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tận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trong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game.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Các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đặc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điểm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chủ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уếu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ᴠề RPG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có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thể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kể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tới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: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luуện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leᴠel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,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thu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lượm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itemѕ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,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luуện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kĩ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năng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giải</a:t>
            </a:r>
            <a:r>
              <a:rPr lang="en-US"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đố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…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Tóm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lại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người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chơi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ѕẽ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hoàn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toàn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cuốn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hút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bởi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đồ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họa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đẹp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,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nội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dung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có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cốt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truуện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ѕâu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ѕắc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ᴠà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một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thế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giới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ᴠ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iễn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tưởng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cho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bạn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ѕống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trong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đó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một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cách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chân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thực</a:t>
            </a:r>
            <a:r>
              <a:rPr sz="2400" dirty="0">
                <a:solidFill>
                  <a:schemeClr val="bg1"/>
                </a:solidFill>
                <a:latin typeface="Palatino Linotype" panose="02040502050505030304" charset="0"/>
                <a:cs typeface="Palatino Linotype" panose="02040502050505030304" charset="0"/>
              </a:rPr>
              <a:t>.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611505" y="339090"/>
            <a:ext cx="7752715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vi-VN" altLang="en-US" sz="3200" b="1">
                <a:solidFill>
                  <a:schemeClr val="tx2"/>
                </a:solidFill>
                <a:latin typeface="Palatino Linotype" panose="02040502050505030304" charset="0"/>
                <a:cs typeface="Palatino Linotype" panose="02040502050505030304" charset="0"/>
              </a:rPr>
              <a:t>1.2. MÔ TẢ BÀI TOÁN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705;p36"/>
          <p:cNvGrpSpPr/>
          <p:nvPr/>
        </p:nvGrpSpPr>
        <p:grpSpPr>
          <a:xfrm>
            <a:off x="7244944" y="1213473"/>
            <a:ext cx="2489545" cy="3850422"/>
            <a:chOff x="7244944" y="1213473"/>
            <a:chExt cx="2489545" cy="3850422"/>
          </a:xfrm>
        </p:grpSpPr>
        <p:sp>
          <p:nvSpPr>
            <p:cNvPr id="706" name="Google Shape;706;p36"/>
            <p:cNvSpPr/>
            <p:nvPr/>
          </p:nvSpPr>
          <p:spPr>
            <a:xfrm>
              <a:off x="7882151" y="4838150"/>
              <a:ext cx="1195608" cy="225746"/>
            </a:xfrm>
            <a:custGeom>
              <a:avLst/>
              <a:gdLst/>
              <a:ahLst/>
              <a:cxnLst/>
              <a:rect l="l" t="t" r="r" b="b"/>
              <a:pathLst>
                <a:path w="27336" h="4971" extrusionOk="0">
                  <a:moveTo>
                    <a:pt x="1" y="2463"/>
                  </a:moveTo>
                  <a:cubicBezTo>
                    <a:pt x="1" y="1116"/>
                    <a:pt x="6132" y="1"/>
                    <a:pt x="13680" y="1"/>
                  </a:cubicBezTo>
                  <a:lnTo>
                    <a:pt x="13680" y="1"/>
                  </a:lnTo>
                  <a:cubicBezTo>
                    <a:pt x="21227" y="1"/>
                    <a:pt x="27335" y="1116"/>
                    <a:pt x="27335" y="2463"/>
                  </a:cubicBezTo>
                  <a:lnTo>
                    <a:pt x="27335" y="2463"/>
                  </a:lnTo>
                  <a:cubicBezTo>
                    <a:pt x="27335" y="3833"/>
                    <a:pt x="21227" y="4948"/>
                    <a:pt x="13680" y="4948"/>
                  </a:cubicBezTo>
                  <a:lnTo>
                    <a:pt x="13680" y="4948"/>
                  </a:lnTo>
                  <a:cubicBezTo>
                    <a:pt x="6132" y="4971"/>
                    <a:pt x="1" y="3856"/>
                    <a:pt x="1" y="2463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7" name="Google Shape;707;p36"/>
            <p:cNvGrpSpPr/>
            <p:nvPr/>
          </p:nvGrpSpPr>
          <p:grpSpPr>
            <a:xfrm>
              <a:off x="7244944" y="1213473"/>
              <a:ext cx="2489545" cy="3745815"/>
              <a:chOff x="7244944" y="1213473"/>
              <a:chExt cx="2489545" cy="3745815"/>
            </a:xfrm>
          </p:grpSpPr>
          <p:sp>
            <p:nvSpPr>
              <p:cNvPr id="708" name="Google Shape;708;p36"/>
              <p:cNvSpPr/>
              <p:nvPr/>
            </p:nvSpPr>
            <p:spPr>
              <a:xfrm flipH="1">
                <a:off x="8095359" y="2480389"/>
                <a:ext cx="788700" cy="2478900"/>
              </a:xfrm>
              <a:prstGeom prst="trapezoid">
                <a:avLst>
                  <a:gd name="adj" fmla="val 25000"/>
                </a:avLst>
              </a:prstGeom>
              <a:solidFill>
                <a:srgbClr val="A23F1C"/>
              </a:solidFill>
              <a:ln w="38100" cap="flat" cmpd="sng">
                <a:solidFill>
                  <a:srgbClr val="6D2A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9" name="Google Shape;709;p36"/>
              <p:cNvGrpSpPr/>
              <p:nvPr/>
            </p:nvGrpSpPr>
            <p:grpSpPr>
              <a:xfrm flipH="1">
                <a:off x="7244944" y="1213473"/>
                <a:ext cx="2489545" cy="1747068"/>
                <a:chOff x="668525" y="1207425"/>
                <a:chExt cx="2352400" cy="1650825"/>
              </a:xfrm>
            </p:grpSpPr>
            <p:sp>
              <p:nvSpPr>
                <p:cNvPr id="710" name="Google Shape;710;p36"/>
                <p:cNvSpPr/>
                <p:nvPr/>
              </p:nvSpPr>
              <p:spPr>
                <a:xfrm>
                  <a:off x="668525" y="1207425"/>
                  <a:ext cx="2352400" cy="165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96" h="66033" extrusionOk="0">
                      <a:moveTo>
                        <a:pt x="35052" y="0"/>
                      </a:moveTo>
                      <a:cubicBezTo>
                        <a:pt x="35005" y="36"/>
                        <a:pt x="34886" y="36"/>
                        <a:pt x="34767" y="36"/>
                      </a:cubicBezTo>
                      <a:cubicBezTo>
                        <a:pt x="32743" y="36"/>
                        <a:pt x="30719" y="346"/>
                        <a:pt x="28778" y="965"/>
                      </a:cubicBezTo>
                      <a:cubicBezTo>
                        <a:pt x="26742" y="1596"/>
                        <a:pt x="24765" y="2548"/>
                        <a:pt x="22908" y="3798"/>
                      </a:cubicBezTo>
                      <a:cubicBezTo>
                        <a:pt x="21063" y="5037"/>
                        <a:pt x="19408" y="6513"/>
                        <a:pt x="18015" y="8168"/>
                      </a:cubicBezTo>
                      <a:cubicBezTo>
                        <a:pt x="16574" y="9859"/>
                        <a:pt x="15443" y="11704"/>
                        <a:pt x="14633" y="13645"/>
                      </a:cubicBezTo>
                      <a:cubicBezTo>
                        <a:pt x="13812" y="15621"/>
                        <a:pt x="13383" y="17753"/>
                        <a:pt x="13383" y="19788"/>
                      </a:cubicBezTo>
                      <a:cubicBezTo>
                        <a:pt x="13383" y="20872"/>
                        <a:pt x="13502" y="21979"/>
                        <a:pt x="13740" y="23063"/>
                      </a:cubicBezTo>
                      <a:cubicBezTo>
                        <a:pt x="13919" y="23837"/>
                        <a:pt x="14157" y="24622"/>
                        <a:pt x="14467" y="25396"/>
                      </a:cubicBezTo>
                      <a:cubicBezTo>
                        <a:pt x="13871" y="25230"/>
                        <a:pt x="13216" y="25146"/>
                        <a:pt x="12562" y="25099"/>
                      </a:cubicBezTo>
                      <a:cubicBezTo>
                        <a:pt x="12323" y="25087"/>
                        <a:pt x="12085" y="25075"/>
                        <a:pt x="11871" y="25075"/>
                      </a:cubicBezTo>
                      <a:cubicBezTo>
                        <a:pt x="11299" y="25075"/>
                        <a:pt x="10704" y="25111"/>
                        <a:pt x="10097" y="25218"/>
                      </a:cubicBezTo>
                      <a:cubicBezTo>
                        <a:pt x="8621" y="25456"/>
                        <a:pt x="7168" y="26051"/>
                        <a:pt x="5882" y="26944"/>
                      </a:cubicBezTo>
                      <a:cubicBezTo>
                        <a:pt x="3489" y="28611"/>
                        <a:pt x="1655" y="31326"/>
                        <a:pt x="691" y="34564"/>
                      </a:cubicBezTo>
                      <a:cubicBezTo>
                        <a:pt x="227" y="36112"/>
                        <a:pt x="0" y="37731"/>
                        <a:pt x="0" y="39362"/>
                      </a:cubicBezTo>
                      <a:cubicBezTo>
                        <a:pt x="0" y="41005"/>
                        <a:pt x="274" y="42613"/>
                        <a:pt x="774" y="44101"/>
                      </a:cubicBezTo>
                      <a:cubicBezTo>
                        <a:pt x="1048" y="44875"/>
                        <a:pt x="1370" y="45625"/>
                        <a:pt x="1763" y="46304"/>
                      </a:cubicBezTo>
                      <a:cubicBezTo>
                        <a:pt x="2144" y="47018"/>
                        <a:pt x="2656" y="47720"/>
                        <a:pt x="3239" y="48411"/>
                      </a:cubicBezTo>
                      <a:cubicBezTo>
                        <a:pt x="3989" y="49280"/>
                        <a:pt x="4906" y="50078"/>
                        <a:pt x="5918" y="50745"/>
                      </a:cubicBezTo>
                      <a:cubicBezTo>
                        <a:pt x="6835" y="51352"/>
                        <a:pt x="7882" y="51864"/>
                        <a:pt x="9037" y="52245"/>
                      </a:cubicBezTo>
                      <a:cubicBezTo>
                        <a:pt x="10287" y="52673"/>
                        <a:pt x="11669" y="52935"/>
                        <a:pt x="13157" y="53019"/>
                      </a:cubicBezTo>
                      <a:cubicBezTo>
                        <a:pt x="13633" y="54959"/>
                        <a:pt x="14550" y="56829"/>
                        <a:pt x="15776" y="58424"/>
                      </a:cubicBezTo>
                      <a:cubicBezTo>
                        <a:pt x="17086" y="60103"/>
                        <a:pt x="18753" y="61520"/>
                        <a:pt x="20741" y="62651"/>
                      </a:cubicBezTo>
                      <a:cubicBezTo>
                        <a:pt x="21658" y="63187"/>
                        <a:pt x="22658" y="63627"/>
                        <a:pt x="23789" y="64032"/>
                      </a:cubicBezTo>
                      <a:cubicBezTo>
                        <a:pt x="24956" y="64449"/>
                        <a:pt x="26170" y="64746"/>
                        <a:pt x="27373" y="64901"/>
                      </a:cubicBezTo>
                      <a:cubicBezTo>
                        <a:pt x="28063" y="64985"/>
                        <a:pt x="28742" y="65032"/>
                        <a:pt x="29433" y="65032"/>
                      </a:cubicBezTo>
                      <a:cubicBezTo>
                        <a:pt x="29933" y="65032"/>
                        <a:pt x="30469" y="64996"/>
                        <a:pt x="30992" y="64961"/>
                      </a:cubicBezTo>
                      <a:cubicBezTo>
                        <a:pt x="32147" y="64842"/>
                        <a:pt x="33314" y="64604"/>
                        <a:pt x="34457" y="64223"/>
                      </a:cubicBezTo>
                      <a:cubicBezTo>
                        <a:pt x="36362" y="63603"/>
                        <a:pt x="38184" y="62627"/>
                        <a:pt x="39863" y="61329"/>
                      </a:cubicBezTo>
                      <a:cubicBezTo>
                        <a:pt x="40684" y="60698"/>
                        <a:pt x="41470" y="59972"/>
                        <a:pt x="42232" y="59162"/>
                      </a:cubicBezTo>
                      <a:cubicBezTo>
                        <a:pt x="42792" y="58567"/>
                        <a:pt x="43375" y="57936"/>
                        <a:pt x="43839" y="57234"/>
                      </a:cubicBezTo>
                      <a:cubicBezTo>
                        <a:pt x="44827" y="58841"/>
                        <a:pt x="46078" y="60282"/>
                        <a:pt x="47566" y="61520"/>
                      </a:cubicBezTo>
                      <a:cubicBezTo>
                        <a:pt x="49114" y="62794"/>
                        <a:pt x="50923" y="63842"/>
                        <a:pt x="52900" y="64604"/>
                      </a:cubicBezTo>
                      <a:cubicBezTo>
                        <a:pt x="55353" y="65532"/>
                        <a:pt x="58008" y="66032"/>
                        <a:pt x="60758" y="66032"/>
                      </a:cubicBezTo>
                      <a:cubicBezTo>
                        <a:pt x="62270" y="66032"/>
                        <a:pt x="63794" y="65877"/>
                        <a:pt x="65294" y="65580"/>
                      </a:cubicBezTo>
                      <a:cubicBezTo>
                        <a:pt x="66318" y="65377"/>
                        <a:pt x="67366" y="65104"/>
                        <a:pt x="68402" y="64746"/>
                      </a:cubicBezTo>
                      <a:cubicBezTo>
                        <a:pt x="68985" y="64556"/>
                        <a:pt x="69497" y="64342"/>
                        <a:pt x="69973" y="64139"/>
                      </a:cubicBezTo>
                      <a:cubicBezTo>
                        <a:pt x="70474" y="63913"/>
                        <a:pt x="70986" y="63663"/>
                        <a:pt x="71545" y="63353"/>
                      </a:cubicBezTo>
                      <a:cubicBezTo>
                        <a:pt x="73450" y="62282"/>
                        <a:pt x="75188" y="60794"/>
                        <a:pt x="76736" y="58924"/>
                      </a:cubicBezTo>
                      <a:cubicBezTo>
                        <a:pt x="78129" y="57257"/>
                        <a:pt x="79320" y="55269"/>
                        <a:pt x="80284" y="53031"/>
                      </a:cubicBezTo>
                      <a:cubicBezTo>
                        <a:pt x="80546" y="53066"/>
                        <a:pt x="80832" y="53066"/>
                        <a:pt x="81165" y="53066"/>
                      </a:cubicBezTo>
                      <a:cubicBezTo>
                        <a:pt x="82142" y="53066"/>
                        <a:pt x="83106" y="52959"/>
                        <a:pt x="84035" y="52769"/>
                      </a:cubicBezTo>
                      <a:cubicBezTo>
                        <a:pt x="85261" y="52495"/>
                        <a:pt x="86452" y="52042"/>
                        <a:pt x="87595" y="51388"/>
                      </a:cubicBezTo>
                      <a:cubicBezTo>
                        <a:pt x="89095" y="50518"/>
                        <a:pt x="90428" y="49316"/>
                        <a:pt x="91464" y="47887"/>
                      </a:cubicBezTo>
                      <a:cubicBezTo>
                        <a:pt x="93131" y="45577"/>
                        <a:pt x="94060" y="42577"/>
                        <a:pt x="94084" y="39398"/>
                      </a:cubicBezTo>
                      <a:cubicBezTo>
                        <a:pt x="94096" y="37898"/>
                        <a:pt x="93893" y="36410"/>
                        <a:pt x="93512" y="34969"/>
                      </a:cubicBezTo>
                      <a:cubicBezTo>
                        <a:pt x="93131" y="33528"/>
                        <a:pt x="92572" y="32183"/>
                        <a:pt x="91845" y="30980"/>
                      </a:cubicBezTo>
                      <a:cubicBezTo>
                        <a:pt x="91107" y="29742"/>
                        <a:pt x="90178" y="28671"/>
                        <a:pt x="89119" y="27825"/>
                      </a:cubicBezTo>
                      <a:cubicBezTo>
                        <a:pt x="88047" y="26956"/>
                        <a:pt x="86797" y="26337"/>
                        <a:pt x="85511" y="26004"/>
                      </a:cubicBezTo>
                      <a:cubicBezTo>
                        <a:pt x="84737" y="25813"/>
                        <a:pt x="83940" y="25706"/>
                        <a:pt x="83130" y="25706"/>
                      </a:cubicBezTo>
                      <a:cubicBezTo>
                        <a:pt x="82868" y="25706"/>
                        <a:pt x="82606" y="25730"/>
                        <a:pt x="82273" y="25742"/>
                      </a:cubicBezTo>
                      <a:cubicBezTo>
                        <a:pt x="81677" y="25789"/>
                        <a:pt x="81082" y="25884"/>
                        <a:pt x="80487" y="26015"/>
                      </a:cubicBezTo>
                      <a:cubicBezTo>
                        <a:pt x="80296" y="26063"/>
                        <a:pt x="80118" y="26111"/>
                        <a:pt x="79927" y="26170"/>
                      </a:cubicBezTo>
                      <a:cubicBezTo>
                        <a:pt x="80010" y="26063"/>
                        <a:pt x="80106" y="25944"/>
                        <a:pt x="80165" y="25825"/>
                      </a:cubicBezTo>
                      <a:cubicBezTo>
                        <a:pt x="80427" y="25384"/>
                        <a:pt x="80653" y="24884"/>
                        <a:pt x="80880" y="24289"/>
                      </a:cubicBezTo>
                      <a:cubicBezTo>
                        <a:pt x="81237" y="23313"/>
                        <a:pt x="81439" y="22194"/>
                        <a:pt x="81499" y="20979"/>
                      </a:cubicBezTo>
                      <a:cubicBezTo>
                        <a:pt x="81546" y="19884"/>
                        <a:pt x="81439" y="18741"/>
                        <a:pt x="81177" y="17586"/>
                      </a:cubicBezTo>
                      <a:cubicBezTo>
                        <a:pt x="80963" y="16633"/>
                        <a:pt x="80630" y="15657"/>
                        <a:pt x="80130" y="14645"/>
                      </a:cubicBezTo>
                      <a:cubicBezTo>
                        <a:pt x="79391" y="13097"/>
                        <a:pt x="78367" y="11609"/>
                        <a:pt x="77082" y="10240"/>
                      </a:cubicBezTo>
                      <a:cubicBezTo>
                        <a:pt x="75879" y="8954"/>
                        <a:pt x="74462" y="7787"/>
                        <a:pt x="72855" y="6787"/>
                      </a:cubicBezTo>
                      <a:cubicBezTo>
                        <a:pt x="71319" y="5822"/>
                        <a:pt x="69640" y="5049"/>
                        <a:pt x="67890" y="4501"/>
                      </a:cubicBezTo>
                      <a:cubicBezTo>
                        <a:pt x="66140" y="3953"/>
                        <a:pt x="64354" y="3632"/>
                        <a:pt x="62592" y="3572"/>
                      </a:cubicBezTo>
                      <a:cubicBezTo>
                        <a:pt x="62389" y="3572"/>
                        <a:pt x="62211" y="3560"/>
                        <a:pt x="62020" y="3560"/>
                      </a:cubicBezTo>
                      <a:cubicBezTo>
                        <a:pt x="60413" y="3560"/>
                        <a:pt x="58853" y="3787"/>
                        <a:pt x="57377" y="4227"/>
                      </a:cubicBezTo>
                      <a:cubicBezTo>
                        <a:pt x="56543" y="4489"/>
                        <a:pt x="55722" y="4810"/>
                        <a:pt x="54924" y="5227"/>
                      </a:cubicBezTo>
                      <a:cubicBezTo>
                        <a:pt x="54162" y="5620"/>
                        <a:pt x="53424" y="6108"/>
                        <a:pt x="52662" y="6715"/>
                      </a:cubicBezTo>
                      <a:cubicBezTo>
                        <a:pt x="51721" y="7466"/>
                        <a:pt x="50864" y="8370"/>
                        <a:pt x="50066" y="9406"/>
                      </a:cubicBezTo>
                      <a:cubicBezTo>
                        <a:pt x="49280" y="7537"/>
                        <a:pt x="48137" y="5882"/>
                        <a:pt x="46661" y="4489"/>
                      </a:cubicBezTo>
                      <a:cubicBezTo>
                        <a:pt x="45173" y="3072"/>
                        <a:pt x="43375" y="1965"/>
                        <a:pt x="41339" y="1179"/>
                      </a:cubicBezTo>
                      <a:cubicBezTo>
                        <a:pt x="39386" y="441"/>
                        <a:pt x="37267" y="36"/>
                        <a:pt x="3505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8100" cap="flat" cmpd="sng">
                  <a:solidFill>
                    <a:srgbClr val="8ABE8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6"/>
                <p:cNvSpPr/>
                <p:nvPr/>
              </p:nvSpPr>
              <p:spPr>
                <a:xfrm>
                  <a:off x="2706875" y="1973375"/>
                  <a:ext cx="256900" cy="48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6" h="19417" extrusionOk="0">
                      <a:moveTo>
                        <a:pt x="7501" y="1045"/>
                      </a:moveTo>
                      <a:cubicBezTo>
                        <a:pt x="7513" y="1057"/>
                        <a:pt x="7513" y="1081"/>
                        <a:pt x="7525" y="1104"/>
                      </a:cubicBezTo>
                      <a:cubicBezTo>
                        <a:pt x="7513" y="1081"/>
                        <a:pt x="7501" y="1069"/>
                        <a:pt x="7501" y="1045"/>
                      </a:cubicBezTo>
                      <a:close/>
                      <a:moveTo>
                        <a:pt x="2167" y="16892"/>
                      </a:moveTo>
                      <a:cubicBezTo>
                        <a:pt x="2132" y="16904"/>
                        <a:pt x="2096" y="16904"/>
                        <a:pt x="2048" y="16916"/>
                      </a:cubicBezTo>
                      <a:cubicBezTo>
                        <a:pt x="2096" y="16916"/>
                        <a:pt x="2132" y="16904"/>
                        <a:pt x="2167" y="16892"/>
                      </a:cubicBezTo>
                      <a:close/>
                      <a:moveTo>
                        <a:pt x="7780" y="0"/>
                      </a:moveTo>
                      <a:cubicBezTo>
                        <a:pt x="7681" y="0"/>
                        <a:pt x="7597" y="27"/>
                        <a:pt x="7525" y="80"/>
                      </a:cubicBezTo>
                      <a:cubicBezTo>
                        <a:pt x="7263" y="283"/>
                        <a:pt x="7251" y="604"/>
                        <a:pt x="7394" y="878"/>
                      </a:cubicBezTo>
                      <a:cubicBezTo>
                        <a:pt x="7454" y="961"/>
                        <a:pt x="7501" y="1069"/>
                        <a:pt x="7549" y="1152"/>
                      </a:cubicBezTo>
                      <a:cubicBezTo>
                        <a:pt x="7978" y="1997"/>
                        <a:pt x="8287" y="2866"/>
                        <a:pt x="8513" y="3759"/>
                      </a:cubicBezTo>
                      <a:cubicBezTo>
                        <a:pt x="8513" y="3736"/>
                        <a:pt x="8502" y="3700"/>
                        <a:pt x="8502" y="3676"/>
                      </a:cubicBezTo>
                      <a:lnTo>
                        <a:pt x="8502" y="3676"/>
                      </a:lnTo>
                      <a:cubicBezTo>
                        <a:pt x="8513" y="3700"/>
                        <a:pt x="8513" y="3748"/>
                        <a:pt x="8525" y="3771"/>
                      </a:cubicBezTo>
                      <a:cubicBezTo>
                        <a:pt x="8525" y="3795"/>
                        <a:pt x="8525" y="3807"/>
                        <a:pt x="8537" y="3819"/>
                      </a:cubicBezTo>
                      <a:lnTo>
                        <a:pt x="8537" y="3795"/>
                      </a:lnTo>
                      <a:cubicBezTo>
                        <a:pt x="8811" y="4962"/>
                        <a:pt x="8918" y="6176"/>
                        <a:pt x="8883" y="7379"/>
                      </a:cubicBezTo>
                      <a:cubicBezTo>
                        <a:pt x="8835" y="8546"/>
                        <a:pt x="8656" y="9689"/>
                        <a:pt x="8335" y="10808"/>
                      </a:cubicBezTo>
                      <a:cubicBezTo>
                        <a:pt x="8049" y="11677"/>
                        <a:pt x="7680" y="12534"/>
                        <a:pt x="7204" y="13320"/>
                      </a:cubicBezTo>
                      <a:cubicBezTo>
                        <a:pt x="6787" y="13963"/>
                        <a:pt x="6311" y="14558"/>
                        <a:pt x="5763" y="15070"/>
                      </a:cubicBezTo>
                      <a:cubicBezTo>
                        <a:pt x="5299" y="15475"/>
                        <a:pt x="4811" y="15832"/>
                        <a:pt x="4275" y="16142"/>
                      </a:cubicBezTo>
                      <a:cubicBezTo>
                        <a:pt x="3632" y="16475"/>
                        <a:pt x="2977" y="16725"/>
                        <a:pt x="2275" y="16904"/>
                      </a:cubicBezTo>
                      <a:cubicBezTo>
                        <a:pt x="1894" y="16999"/>
                        <a:pt x="1489" y="17059"/>
                        <a:pt x="1096" y="17106"/>
                      </a:cubicBezTo>
                      <a:cubicBezTo>
                        <a:pt x="477" y="17202"/>
                        <a:pt x="0" y="17737"/>
                        <a:pt x="72" y="18380"/>
                      </a:cubicBezTo>
                      <a:cubicBezTo>
                        <a:pt x="108" y="18678"/>
                        <a:pt x="250" y="18952"/>
                        <a:pt x="477" y="19154"/>
                      </a:cubicBezTo>
                      <a:cubicBezTo>
                        <a:pt x="727" y="19357"/>
                        <a:pt x="1012" y="19416"/>
                        <a:pt x="1334" y="19416"/>
                      </a:cubicBezTo>
                      <a:cubicBezTo>
                        <a:pt x="2215" y="19392"/>
                        <a:pt x="3108" y="19178"/>
                        <a:pt x="3930" y="18868"/>
                      </a:cubicBezTo>
                      <a:cubicBezTo>
                        <a:pt x="4692" y="18583"/>
                        <a:pt x="5418" y="18154"/>
                        <a:pt x="6061" y="17654"/>
                      </a:cubicBezTo>
                      <a:cubicBezTo>
                        <a:pt x="7323" y="16654"/>
                        <a:pt x="8275" y="15344"/>
                        <a:pt x="8930" y="13880"/>
                      </a:cubicBezTo>
                      <a:cubicBezTo>
                        <a:pt x="9585" y="12439"/>
                        <a:pt x="9966" y="10856"/>
                        <a:pt x="10121" y="9284"/>
                      </a:cubicBezTo>
                      <a:cubicBezTo>
                        <a:pt x="10276" y="7688"/>
                        <a:pt x="10204" y="6057"/>
                        <a:pt x="9883" y="4498"/>
                      </a:cubicBezTo>
                      <a:cubicBezTo>
                        <a:pt x="9585" y="3009"/>
                        <a:pt x="9073" y="1569"/>
                        <a:pt x="8335" y="247"/>
                      </a:cubicBezTo>
                      <a:cubicBezTo>
                        <a:pt x="8240" y="80"/>
                        <a:pt x="8061" y="9"/>
                        <a:pt x="7882" y="9"/>
                      </a:cubicBezTo>
                      <a:cubicBezTo>
                        <a:pt x="7847" y="3"/>
                        <a:pt x="7812" y="0"/>
                        <a:pt x="7780" y="0"/>
                      </a:cubicBezTo>
                      <a:close/>
                    </a:path>
                  </a:pathLst>
                </a:custGeom>
                <a:solidFill>
                  <a:srgbClr val="191919">
                    <a:alpha val="184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36"/>
                <p:cNvSpPr/>
                <p:nvPr/>
              </p:nvSpPr>
              <p:spPr>
                <a:xfrm>
                  <a:off x="2608950" y="2399825"/>
                  <a:ext cx="59550" cy="5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2" h="2323" extrusionOk="0">
                      <a:moveTo>
                        <a:pt x="1072" y="1"/>
                      </a:moveTo>
                      <a:cubicBezTo>
                        <a:pt x="786" y="13"/>
                        <a:pt x="477" y="203"/>
                        <a:pt x="298" y="417"/>
                      </a:cubicBezTo>
                      <a:cubicBezTo>
                        <a:pt x="107" y="656"/>
                        <a:pt x="0" y="965"/>
                        <a:pt x="36" y="1275"/>
                      </a:cubicBezTo>
                      <a:cubicBezTo>
                        <a:pt x="60" y="1572"/>
                        <a:pt x="215" y="1858"/>
                        <a:pt x="453" y="2049"/>
                      </a:cubicBezTo>
                      <a:cubicBezTo>
                        <a:pt x="703" y="2263"/>
                        <a:pt x="989" y="2322"/>
                        <a:pt x="1310" y="2322"/>
                      </a:cubicBezTo>
                      <a:cubicBezTo>
                        <a:pt x="1596" y="2322"/>
                        <a:pt x="1905" y="2120"/>
                        <a:pt x="2084" y="1906"/>
                      </a:cubicBezTo>
                      <a:cubicBezTo>
                        <a:pt x="2274" y="1668"/>
                        <a:pt x="2382" y="1346"/>
                        <a:pt x="2358" y="1037"/>
                      </a:cubicBezTo>
                      <a:cubicBezTo>
                        <a:pt x="2322" y="739"/>
                        <a:pt x="2167" y="453"/>
                        <a:pt x="1941" y="263"/>
                      </a:cubicBezTo>
                      <a:cubicBezTo>
                        <a:pt x="1679" y="60"/>
                        <a:pt x="1405" y="1"/>
                        <a:pt x="1072" y="1"/>
                      </a:cubicBezTo>
                      <a:close/>
                    </a:path>
                  </a:pathLst>
                </a:custGeom>
                <a:solidFill>
                  <a:srgbClr val="191919">
                    <a:alpha val="184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36"/>
                <p:cNvSpPr/>
                <p:nvPr/>
              </p:nvSpPr>
              <p:spPr>
                <a:xfrm>
                  <a:off x="1211150" y="1296925"/>
                  <a:ext cx="420325" cy="40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3" h="16261" extrusionOk="0">
                      <a:moveTo>
                        <a:pt x="1608" y="12744"/>
                      </a:moveTo>
                      <a:cubicBezTo>
                        <a:pt x="1603" y="12762"/>
                        <a:pt x="1597" y="12781"/>
                        <a:pt x="1592" y="12800"/>
                      </a:cubicBezTo>
                      <a:lnTo>
                        <a:pt x="1592" y="12800"/>
                      </a:lnTo>
                      <a:cubicBezTo>
                        <a:pt x="1598" y="12783"/>
                        <a:pt x="1604" y="12765"/>
                        <a:pt x="1608" y="12744"/>
                      </a:cubicBezTo>
                      <a:close/>
                      <a:moveTo>
                        <a:pt x="13485" y="0"/>
                      </a:moveTo>
                      <a:cubicBezTo>
                        <a:pt x="13230" y="0"/>
                        <a:pt x="12972" y="28"/>
                        <a:pt x="12705" y="64"/>
                      </a:cubicBezTo>
                      <a:cubicBezTo>
                        <a:pt x="11692" y="195"/>
                        <a:pt x="10680" y="492"/>
                        <a:pt x="9728" y="873"/>
                      </a:cubicBezTo>
                      <a:cubicBezTo>
                        <a:pt x="8775" y="1278"/>
                        <a:pt x="7871" y="1790"/>
                        <a:pt x="7025" y="2385"/>
                      </a:cubicBezTo>
                      <a:cubicBezTo>
                        <a:pt x="6156" y="2981"/>
                        <a:pt x="5382" y="3659"/>
                        <a:pt x="4656" y="4409"/>
                      </a:cubicBezTo>
                      <a:cubicBezTo>
                        <a:pt x="3953" y="5124"/>
                        <a:pt x="3346" y="5898"/>
                        <a:pt x="2799" y="6731"/>
                      </a:cubicBezTo>
                      <a:cubicBezTo>
                        <a:pt x="2513" y="7160"/>
                        <a:pt x="2251" y="7600"/>
                        <a:pt x="1989" y="8053"/>
                      </a:cubicBezTo>
                      <a:cubicBezTo>
                        <a:pt x="1739" y="8493"/>
                        <a:pt x="1536" y="8970"/>
                        <a:pt x="1334" y="9446"/>
                      </a:cubicBezTo>
                      <a:cubicBezTo>
                        <a:pt x="560" y="11267"/>
                        <a:pt x="120" y="13184"/>
                        <a:pt x="12" y="15149"/>
                      </a:cubicBezTo>
                      <a:cubicBezTo>
                        <a:pt x="1" y="15304"/>
                        <a:pt x="1" y="15446"/>
                        <a:pt x="1" y="15613"/>
                      </a:cubicBezTo>
                      <a:cubicBezTo>
                        <a:pt x="1" y="15756"/>
                        <a:pt x="1" y="15899"/>
                        <a:pt x="108" y="16030"/>
                      </a:cubicBezTo>
                      <a:cubicBezTo>
                        <a:pt x="191" y="16149"/>
                        <a:pt x="310" y="16220"/>
                        <a:pt x="465" y="16256"/>
                      </a:cubicBezTo>
                      <a:cubicBezTo>
                        <a:pt x="485" y="16259"/>
                        <a:pt x="506" y="16260"/>
                        <a:pt x="527" y="16260"/>
                      </a:cubicBezTo>
                      <a:cubicBezTo>
                        <a:pt x="780" y="16260"/>
                        <a:pt x="1084" y="16067"/>
                        <a:pt x="1084" y="15792"/>
                      </a:cubicBezTo>
                      <a:cubicBezTo>
                        <a:pt x="1119" y="14764"/>
                        <a:pt x="1315" y="13770"/>
                        <a:pt x="1592" y="12800"/>
                      </a:cubicBezTo>
                      <a:lnTo>
                        <a:pt x="1592" y="12800"/>
                      </a:lnTo>
                      <a:cubicBezTo>
                        <a:pt x="1584" y="12820"/>
                        <a:pt x="1576" y="12838"/>
                        <a:pt x="1569" y="12857"/>
                      </a:cubicBezTo>
                      <a:lnTo>
                        <a:pt x="1569" y="12857"/>
                      </a:lnTo>
                      <a:cubicBezTo>
                        <a:pt x="1902" y="11784"/>
                        <a:pt x="2363" y="10723"/>
                        <a:pt x="2941" y="9743"/>
                      </a:cubicBezTo>
                      <a:cubicBezTo>
                        <a:pt x="3346" y="9112"/>
                        <a:pt x="3763" y="8481"/>
                        <a:pt x="4227" y="7886"/>
                      </a:cubicBezTo>
                      <a:cubicBezTo>
                        <a:pt x="4715" y="7243"/>
                        <a:pt x="5287" y="6648"/>
                        <a:pt x="5847" y="6088"/>
                      </a:cubicBezTo>
                      <a:cubicBezTo>
                        <a:pt x="6775" y="5219"/>
                        <a:pt x="7787" y="4469"/>
                        <a:pt x="8883" y="3850"/>
                      </a:cubicBezTo>
                      <a:cubicBezTo>
                        <a:pt x="9776" y="3397"/>
                        <a:pt x="10728" y="3040"/>
                        <a:pt x="11692" y="2778"/>
                      </a:cubicBezTo>
                      <a:cubicBezTo>
                        <a:pt x="12335" y="2647"/>
                        <a:pt x="12990" y="2540"/>
                        <a:pt x="13633" y="2504"/>
                      </a:cubicBezTo>
                      <a:cubicBezTo>
                        <a:pt x="13912" y="2482"/>
                        <a:pt x="14201" y="2473"/>
                        <a:pt x="14491" y="2473"/>
                      </a:cubicBezTo>
                      <a:cubicBezTo>
                        <a:pt x="14658" y="2473"/>
                        <a:pt x="14825" y="2476"/>
                        <a:pt x="14991" y="2481"/>
                      </a:cubicBezTo>
                      <a:lnTo>
                        <a:pt x="15741" y="2481"/>
                      </a:lnTo>
                      <a:cubicBezTo>
                        <a:pt x="15955" y="2469"/>
                        <a:pt x="16134" y="2397"/>
                        <a:pt x="16312" y="2278"/>
                      </a:cubicBezTo>
                      <a:cubicBezTo>
                        <a:pt x="16550" y="2100"/>
                        <a:pt x="16729" y="1826"/>
                        <a:pt x="16776" y="1528"/>
                      </a:cubicBezTo>
                      <a:cubicBezTo>
                        <a:pt x="16812" y="1230"/>
                        <a:pt x="16741" y="921"/>
                        <a:pt x="16562" y="683"/>
                      </a:cubicBezTo>
                      <a:cubicBezTo>
                        <a:pt x="16491" y="611"/>
                        <a:pt x="16419" y="540"/>
                        <a:pt x="16360" y="457"/>
                      </a:cubicBezTo>
                      <a:cubicBezTo>
                        <a:pt x="16193" y="337"/>
                        <a:pt x="16014" y="254"/>
                        <a:pt x="15824" y="218"/>
                      </a:cubicBezTo>
                      <a:cubicBezTo>
                        <a:pt x="15300" y="76"/>
                        <a:pt x="14752" y="64"/>
                        <a:pt x="14217" y="40"/>
                      </a:cubicBezTo>
                      <a:lnTo>
                        <a:pt x="13978" y="40"/>
                      </a:lnTo>
                      <a:cubicBezTo>
                        <a:pt x="13814" y="12"/>
                        <a:pt x="13650" y="0"/>
                        <a:pt x="13485" y="0"/>
                      </a:cubicBezTo>
                      <a:close/>
                    </a:path>
                  </a:pathLst>
                </a:custGeom>
                <a:solidFill>
                  <a:srgbClr val="191919">
                    <a:alpha val="184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36"/>
                <p:cNvSpPr/>
                <p:nvPr/>
              </p:nvSpPr>
              <p:spPr>
                <a:xfrm>
                  <a:off x="1659725" y="1306850"/>
                  <a:ext cx="58950" cy="5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" h="2310" extrusionOk="0">
                      <a:moveTo>
                        <a:pt x="1060" y="0"/>
                      </a:moveTo>
                      <a:cubicBezTo>
                        <a:pt x="762" y="24"/>
                        <a:pt x="453" y="226"/>
                        <a:pt x="274" y="452"/>
                      </a:cubicBezTo>
                      <a:cubicBezTo>
                        <a:pt x="96" y="691"/>
                        <a:pt x="0" y="988"/>
                        <a:pt x="36" y="1286"/>
                      </a:cubicBezTo>
                      <a:cubicBezTo>
                        <a:pt x="60" y="1595"/>
                        <a:pt x="226" y="1881"/>
                        <a:pt x="465" y="2072"/>
                      </a:cubicBezTo>
                      <a:cubicBezTo>
                        <a:pt x="715" y="2286"/>
                        <a:pt x="988" y="2310"/>
                        <a:pt x="1298" y="2310"/>
                      </a:cubicBezTo>
                      <a:cubicBezTo>
                        <a:pt x="1596" y="2310"/>
                        <a:pt x="1905" y="2107"/>
                        <a:pt x="2084" y="1881"/>
                      </a:cubicBezTo>
                      <a:cubicBezTo>
                        <a:pt x="2262" y="1643"/>
                        <a:pt x="2358" y="1345"/>
                        <a:pt x="2322" y="1048"/>
                      </a:cubicBezTo>
                      <a:cubicBezTo>
                        <a:pt x="2298" y="738"/>
                        <a:pt x="2131" y="452"/>
                        <a:pt x="1893" y="262"/>
                      </a:cubicBezTo>
                      <a:cubicBezTo>
                        <a:pt x="1643" y="48"/>
                        <a:pt x="1369" y="0"/>
                        <a:pt x="1060" y="0"/>
                      </a:cubicBezTo>
                      <a:close/>
                    </a:path>
                  </a:pathLst>
                </a:custGeom>
                <a:solidFill>
                  <a:srgbClr val="191919">
                    <a:alpha val="184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6"/>
                <p:cNvSpPr/>
                <p:nvPr/>
              </p:nvSpPr>
              <p:spPr>
                <a:xfrm>
                  <a:off x="1368900" y="2168250"/>
                  <a:ext cx="110175" cy="5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7" h="2120" extrusionOk="0">
                      <a:moveTo>
                        <a:pt x="2204" y="1"/>
                      </a:moveTo>
                      <a:cubicBezTo>
                        <a:pt x="989" y="1"/>
                        <a:pt x="1" y="477"/>
                        <a:pt x="1" y="1060"/>
                      </a:cubicBezTo>
                      <a:cubicBezTo>
                        <a:pt x="1" y="1644"/>
                        <a:pt x="977" y="2120"/>
                        <a:pt x="2204" y="2120"/>
                      </a:cubicBezTo>
                      <a:cubicBezTo>
                        <a:pt x="3406" y="2120"/>
                        <a:pt x="4406" y="1644"/>
                        <a:pt x="4406" y="1060"/>
                      </a:cubicBezTo>
                      <a:cubicBezTo>
                        <a:pt x="4406" y="477"/>
                        <a:pt x="3418" y="1"/>
                        <a:pt x="2204" y="1"/>
                      </a:cubicBezTo>
                      <a:close/>
                    </a:path>
                  </a:pathLst>
                </a:custGeom>
                <a:solidFill>
                  <a:srgbClr val="191919">
                    <a:alpha val="184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6" name="Google Shape;716;p36"/>
              <p:cNvSpPr/>
              <p:nvPr/>
            </p:nvSpPr>
            <p:spPr>
              <a:xfrm rot="-5400000" flipH="1">
                <a:off x="8214909" y="4409359"/>
                <a:ext cx="340148" cy="280592"/>
              </a:xfrm>
              <a:custGeom>
                <a:avLst/>
                <a:gdLst/>
                <a:ahLst/>
                <a:cxnLst/>
                <a:rect l="l" t="t" r="r" b="b"/>
                <a:pathLst>
                  <a:path w="6471" h="5338" extrusionOk="0">
                    <a:moveTo>
                      <a:pt x="3236" y="1"/>
                    </a:moveTo>
                    <a:cubicBezTo>
                      <a:pt x="1449" y="1"/>
                      <a:pt x="0" y="1193"/>
                      <a:pt x="0" y="2669"/>
                    </a:cubicBezTo>
                    <a:cubicBezTo>
                      <a:pt x="0" y="4142"/>
                      <a:pt x="1449" y="5338"/>
                      <a:pt x="3236" y="5338"/>
                    </a:cubicBezTo>
                    <a:cubicBezTo>
                      <a:pt x="5022" y="5338"/>
                      <a:pt x="6471" y="4142"/>
                      <a:pt x="6471" y="2669"/>
                    </a:cubicBezTo>
                    <a:cubicBezTo>
                      <a:pt x="6471" y="1193"/>
                      <a:pt x="5022" y="1"/>
                      <a:pt x="3236" y="1"/>
                    </a:cubicBezTo>
                    <a:close/>
                  </a:path>
                </a:pathLst>
              </a:custGeom>
              <a:solidFill>
                <a:srgbClr val="191919">
                  <a:alpha val="18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6"/>
              <p:cNvSpPr/>
              <p:nvPr/>
            </p:nvSpPr>
            <p:spPr>
              <a:xfrm rot="-5400000" flipH="1">
                <a:off x="8241735" y="4115449"/>
                <a:ext cx="202801" cy="167306"/>
              </a:xfrm>
              <a:custGeom>
                <a:avLst/>
                <a:gdLst/>
                <a:ahLst/>
                <a:cxnLst/>
                <a:rect l="l" t="t" r="r" b="b"/>
                <a:pathLst>
                  <a:path w="6471" h="5338" extrusionOk="0">
                    <a:moveTo>
                      <a:pt x="3236" y="1"/>
                    </a:moveTo>
                    <a:cubicBezTo>
                      <a:pt x="1449" y="1"/>
                      <a:pt x="0" y="1193"/>
                      <a:pt x="0" y="2669"/>
                    </a:cubicBezTo>
                    <a:cubicBezTo>
                      <a:pt x="0" y="4142"/>
                      <a:pt x="1449" y="5338"/>
                      <a:pt x="3236" y="5338"/>
                    </a:cubicBezTo>
                    <a:cubicBezTo>
                      <a:pt x="5022" y="5338"/>
                      <a:pt x="6471" y="4142"/>
                      <a:pt x="6471" y="2669"/>
                    </a:cubicBezTo>
                    <a:cubicBezTo>
                      <a:pt x="6471" y="1193"/>
                      <a:pt x="5022" y="1"/>
                      <a:pt x="3236" y="1"/>
                    </a:cubicBezTo>
                    <a:close/>
                  </a:path>
                </a:pathLst>
              </a:custGeom>
              <a:solidFill>
                <a:srgbClr val="191919">
                  <a:alpha val="18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1" name="Google Shape;721;p36"/>
          <p:cNvSpPr/>
          <p:nvPr/>
        </p:nvSpPr>
        <p:spPr>
          <a:xfrm>
            <a:off x="4725538" y="2021272"/>
            <a:ext cx="781668" cy="328963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6"/>
          <p:cNvSpPr/>
          <p:nvPr/>
        </p:nvSpPr>
        <p:spPr>
          <a:xfrm rot="5400000">
            <a:off x="3693060" y="-301415"/>
            <a:ext cx="102900" cy="224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6"/>
          <p:cNvSpPr/>
          <p:nvPr/>
        </p:nvSpPr>
        <p:spPr>
          <a:xfrm>
            <a:off x="4343600" y="-1491077"/>
            <a:ext cx="48900" cy="8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6"/>
          <p:cNvSpPr/>
          <p:nvPr/>
        </p:nvSpPr>
        <p:spPr>
          <a:xfrm>
            <a:off x="2932603" y="4838162"/>
            <a:ext cx="859854" cy="156363"/>
          </a:xfrm>
          <a:custGeom>
            <a:avLst/>
            <a:gdLst/>
            <a:ahLst/>
            <a:cxnLst/>
            <a:rect l="l" t="t" r="r" b="b"/>
            <a:pathLst>
              <a:path w="27336" h="4971" extrusionOk="0">
                <a:moveTo>
                  <a:pt x="1" y="2463"/>
                </a:moveTo>
                <a:cubicBezTo>
                  <a:pt x="1" y="1116"/>
                  <a:pt x="6132" y="1"/>
                  <a:pt x="13680" y="1"/>
                </a:cubicBezTo>
                <a:lnTo>
                  <a:pt x="13680" y="1"/>
                </a:lnTo>
                <a:cubicBezTo>
                  <a:pt x="21227" y="1"/>
                  <a:pt x="27335" y="1116"/>
                  <a:pt x="27335" y="2463"/>
                </a:cubicBezTo>
                <a:lnTo>
                  <a:pt x="27335" y="2463"/>
                </a:lnTo>
                <a:cubicBezTo>
                  <a:pt x="27335" y="3833"/>
                  <a:pt x="21227" y="4948"/>
                  <a:pt x="13680" y="4948"/>
                </a:cubicBezTo>
                <a:lnTo>
                  <a:pt x="13680" y="4948"/>
                </a:lnTo>
                <a:cubicBezTo>
                  <a:pt x="6132" y="4971"/>
                  <a:pt x="1" y="3856"/>
                  <a:pt x="1" y="2463"/>
                </a:cubicBezTo>
                <a:close/>
              </a:path>
            </a:pathLst>
          </a:custGeom>
          <a:solidFill>
            <a:srgbClr val="191919">
              <a:alpha val="18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6"/>
          <p:cNvSpPr txBox="1">
            <a:spLocks noGrp="1"/>
          </p:cNvSpPr>
          <p:nvPr>
            <p:ph type="title"/>
          </p:nvPr>
        </p:nvSpPr>
        <p:spPr>
          <a:xfrm>
            <a:off x="1229480" y="1101240"/>
            <a:ext cx="5528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charset="0"/>
                <a:cs typeface="Palatino Linotype" panose="02040502050505030304" charset="0"/>
              </a:rPr>
              <a:t>PHÂN TÍCH HỆ THỐNG</a:t>
            </a:r>
          </a:p>
        </p:txBody>
      </p:sp>
      <p:sp>
        <p:nvSpPr>
          <p:cNvPr id="795" name="Google Shape;795;p36"/>
          <p:cNvSpPr txBox="1"/>
          <p:nvPr/>
        </p:nvSpPr>
        <p:spPr>
          <a:xfrm>
            <a:off x="2947516" y="4472201"/>
            <a:ext cx="383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rPr>
              <a:t>001</a:t>
            </a:r>
            <a:endParaRPr sz="700">
              <a:latin typeface="Audiowide" panose="02000503000000020004"/>
              <a:ea typeface="Audiowide" panose="02000503000000020004"/>
              <a:cs typeface="Audiowide" panose="02000503000000020004"/>
              <a:sym typeface="Audiowide" panose="02000503000000020004"/>
            </a:endParaRPr>
          </a:p>
        </p:txBody>
      </p:sp>
      <p:sp>
        <p:nvSpPr>
          <p:cNvPr id="504" name="Google Shape;504;p31"/>
          <p:cNvSpPr txBox="1"/>
          <p:nvPr/>
        </p:nvSpPr>
        <p:spPr>
          <a:xfrm>
            <a:off x="899145" y="195835"/>
            <a:ext cx="1741200" cy="84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vi-VN" altLang="en-GB"/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3710" y="1851660"/>
            <a:ext cx="4070350" cy="572770"/>
          </a:xfrm>
        </p:spPr>
        <p:txBody>
          <a:bodyPr/>
          <a:lstStyle/>
          <a:p>
            <a:r>
              <a:rPr lang="vi-VN" altLang="en-US" b="1">
                <a:latin typeface="Palatino Linotype" panose="02040502050505030304" charset="0"/>
                <a:cs typeface="Palatino Linotype" panose="02040502050505030304" charset="0"/>
              </a:rPr>
              <a:t>CÁC MAP CHÍNH</a:t>
            </a:r>
          </a:p>
        </p:txBody>
      </p:sp>
      <p:pic>
        <p:nvPicPr>
          <p:cNvPr id="4" name="Picture 3" descr="bf8b2b9edaa518fb41b4"/>
          <p:cNvPicPr>
            <a:picLocks noChangeAspect="1"/>
          </p:cNvPicPr>
          <p:nvPr/>
        </p:nvPicPr>
        <p:blipFill>
          <a:blip r:embed="rId2"/>
          <a:srcRect b="4433"/>
          <a:stretch>
            <a:fillRect/>
          </a:stretch>
        </p:blipFill>
        <p:spPr>
          <a:xfrm>
            <a:off x="611505" y="114300"/>
            <a:ext cx="3431540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/>
          <p:cNvSpPr/>
          <p:nvPr/>
        </p:nvSpPr>
        <p:spPr>
          <a:xfrm>
            <a:off x="-467995" y="2068830"/>
            <a:ext cx="3756660" cy="572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 panose="02000503000000020004"/>
              <a:buNone/>
              <a:defRPr sz="3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9pPr>
          </a:lstStyle>
          <a:p>
            <a:r>
              <a:rPr lang="vi-VN" altLang="en-US" b="1">
                <a:latin typeface="Palatino Linotype" panose="02040502050505030304" charset="0"/>
                <a:cs typeface="Palatino Linotype" panose="02040502050505030304" charset="0"/>
              </a:rPr>
              <a:t>CÁCH THÊM </a:t>
            </a:r>
          </a:p>
          <a:p>
            <a:r>
              <a:rPr lang="vi-VN" altLang="en-US" b="1">
                <a:latin typeface="Palatino Linotype" panose="02040502050505030304" charset="0"/>
                <a:cs typeface="Palatino Linotype" panose="02040502050505030304" charset="0"/>
              </a:rPr>
              <a:t> EVENT MỚI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0F6A7-356F-040D-82BC-36C2DC8A4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310" y="337789"/>
            <a:ext cx="6171690" cy="44679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" name="Google Shape;865;p38"/>
          <p:cNvGrpSpPr/>
          <p:nvPr/>
        </p:nvGrpSpPr>
        <p:grpSpPr>
          <a:xfrm>
            <a:off x="7463155" y="-20955"/>
            <a:ext cx="1304290" cy="1708150"/>
            <a:chOff x="3810925" y="-40300"/>
            <a:chExt cx="1479764" cy="2090646"/>
          </a:xfrm>
        </p:grpSpPr>
        <p:sp>
          <p:nvSpPr>
            <p:cNvPr id="866" name="Google Shape;866;p38"/>
            <p:cNvSpPr/>
            <p:nvPr/>
          </p:nvSpPr>
          <p:spPr>
            <a:xfrm rot="-2202761">
              <a:off x="3896690" y="521207"/>
              <a:ext cx="306121" cy="264721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 rot="2702382">
              <a:off x="4935886" y="521198"/>
              <a:ext cx="306107" cy="264741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4655207" y="1708352"/>
              <a:ext cx="408629" cy="333301"/>
            </a:xfrm>
            <a:custGeom>
              <a:avLst/>
              <a:gdLst/>
              <a:ahLst/>
              <a:cxnLst/>
              <a:rect l="l" t="t" r="r" b="b"/>
              <a:pathLst>
                <a:path w="9824" h="8013" extrusionOk="0">
                  <a:moveTo>
                    <a:pt x="5806" y="1"/>
                  </a:moveTo>
                  <a:cubicBezTo>
                    <a:pt x="3112" y="1"/>
                    <a:pt x="0" y="465"/>
                    <a:pt x="23" y="1255"/>
                  </a:cubicBezTo>
                  <a:cubicBezTo>
                    <a:pt x="47" y="2346"/>
                    <a:pt x="116" y="5644"/>
                    <a:pt x="116" y="5644"/>
                  </a:cubicBezTo>
                  <a:cubicBezTo>
                    <a:pt x="163" y="6968"/>
                    <a:pt x="1278" y="8013"/>
                    <a:pt x="2578" y="8013"/>
                  </a:cubicBezTo>
                  <a:lnTo>
                    <a:pt x="2694" y="8013"/>
                  </a:lnTo>
                  <a:lnTo>
                    <a:pt x="7409" y="7850"/>
                  </a:lnTo>
                  <a:cubicBezTo>
                    <a:pt x="8756" y="7781"/>
                    <a:pt x="9824" y="6620"/>
                    <a:pt x="9778" y="5273"/>
                  </a:cubicBezTo>
                  <a:cubicBezTo>
                    <a:pt x="9778" y="5273"/>
                    <a:pt x="9731" y="1975"/>
                    <a:pt x="9685" y="883"/>
                  </a:cubicBezTo>
                  <a:cubicBezTo>
                    <a:pt x="9661" y="279"/>
                    <a:pt x="7827" y="1"/>
                    <a:pt x="5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4645557" y="1698702"/>
              <a:ext cx="428928" cy="351644"/>
            </a:xfrm>
            <a:custGeom>
              <a:avLst/>
              <a:gdLst/>
              <a:ahLst/>
              <a:cxnLst/>
              <a:rect l="l" t="t" r="r" b="b"/>
              <a:pathLst>
                <a:path w="10312" h="8454" extrusionOk="0">
                  <a:moveTo>
                    <a:pt x="6131" y="511"/>
                  </a:moveTo>
                  <a:cubicBezTo>
                    <a:pt x="8593" y="511"/>
                    <a:pt x="9661" y="906"/>
                    <a:pt x="9661" y="1138"/>
                  </a:cubicBezTo>
                  <a:cubicBezTo>
                    <a:pt x="9684" y="2207"/>
                    <a:pt x="9754" y="5505"/>
                    <a:pt x="9754" y="5528"/>
                  </a:cubicBezTo>
                  <a:cubicBezTo>
                    <a:pt x="9801" y="6782"/>
                    <a:pt x="8825" y="7781"/>
                    <a:pt x="7594" y="7850"/>
                  </a:cubicBezTo>
                  <a:lnTo>
                    <a:pt x="2880" y="8013"/>
                  </a:lnTo>
                  <a:lnTo>
                    <a:pt x="2787" y="8013"/>
                  </a:lnTo>
                  <a:cubicBezTo>
                    <a:pt x="1602" y="8013"/>
                    <a:pt x="604" y="7061"/>
                    <a:pt x="557" y="5876"/>
                  </a:cubicBezTo>
                  <a:cubicBezTo>
                    <a:pt x="557" y="5853"/>
                    <a:pt x="488" y="2555"/>
                    <a:pt x="464" y="1487"/>
                  </a:cubicBezTo>
                  <a:cubicBezTo>
                    <a:pt x="464" y="1138"/>
                    <a:pt x="2299" y="628"/>
                    <a:pt x="5318" y="511"/>
                  </a:cubicBezTo>
                  <a:close/>
                  <a:moveTo>
                    <a:pt x="6131" y="0"/>
                  </a:moveTo>
                  <a:lnTo>
                    <a:pt x="5318" y="0"/>
                  </a:lnTo>
                  <a:cubicBezTo>
                    <a:pt x="4413" y="47"/>
                    <a:pt x="0" y="233"/>
                    <a:pt x="23" y="1464"/>
                  </a:cubicBezTo>
                  <a:cubicBezTo>
                    <a:pt x="46" y="2532"/>
                    <a:pt x="116" y="5806"/>
                    <a:pt x="116" y="5876"/>
                  </a:cubicBezTo>
                  <a:cubicBezTo>
                    <a:pt x="163" y="7316"/>
                    <a:pt x="1370" y="8454"/>
                    <a:pt x="2810" y="8454"/>
                  </a:cubicBezTo>
                  <a:lnTo>
                    <a:pt x="2926" y="8454"/>
                  </a:lnTo>
                  <a:lnTo>
                    <a:pt x="7641" y="8245"/>
                  </a:lnTo>
                  <a:cubicBezTo>
                    <a:pt x="9104" y="8199"/>
                    <a:pt x="10311" y="6944"/>
                    <a:pt x="10242" y="5458"/>
                  </a:cubicBezTo>
                  <a:cubicBezTo>
                    <a:pt x="10242" y="5435"/>
                    <a:pt x="10195" y="2160"/>
                    <a:pt x="10149" y="1069"/>
                  </a:cubicBezTo>
                  <a:cubicBezTo>
                    <a:pt x="10102" y="186"/>
                    <a:pt x="7710" y="0"/>
                    <a:pt x="6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4077545" y="1710307"/>
              <a:ext cx="408671" cy="326521"/>
            </a:xfrm>
            <a:custGeom>
              <a:avLst/>
              <a:gdLst/>
              <a:ahLst/>
              <a:cxnLst/>
              <a:rect l="l" t="t" r="r" b="b"/>
              <a:pathLst>
                <a:path w="9825" h="7850" extrusionOk="0">
                  <a:moveTo>
                    <a:pt x="4854" y="0"/>
                  </a:moveTo>
                  <a:cubicBezTo>
                    <a:pt x="2485" y="0"/>
                    <a:pt x="116" y="302"/>
                    <a:pt x="93" y="999"/>
                  </a:cubicBezTo>
                  <a:cubicBezTo>
                    <a:pt x="93" y="2114"/>
                    <a:pt x="0" y="5388"/>
                    <a:pt x="0" y="5388"/>
                  </a:cubicBezTo>
                  <a:cubicBezTo>
                    <a:pt x="0" y="6758"/>
                    <a:pt x="1092" y="7850"/>
                    <a:pt x="2485" y="7850"/>
                  </a:cubicBezTo>
                  <a:lnTo>
                    <a:pt x="7200" y="7850"/>
                  </a:lnTo>
                  <a:lnTo>
                    <a:pt x="7246" y="7850"/>
                  </a:lnTo>
                  <a:cubicBezTo>
                    <a:pt x="8593" y="7850"/>
                    <a:pt x="9708" y="6758"/>
                    <a:pt x="9708" y="5388"/>
                  </a:cubicBezTo>
                  <a:cubicBezTo>
                    <a:pt x="9708" y="5388"/>
                    <a:pt x="9801" y="2090"/>
                    <a:pt x="9824" y="999"/>
                  </a:cubicBezTo>
                  <a:cubicBezTo>
                    <a:pt x="9754" y="349"/>
                    <a:pt x="7293" y="0"/>
                    <a:pt x="48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4066897" y="1700615"/>
              <a:ext cx="426058" cy="345904"/>
            </a:xfrm>
            <a:custGeom>
              <a:avLst/>
              <a:gdLst/>
              <a:ahLst/>
              <a:cxnLst/>
              <a:rect l="l" t="t" r="r" b="b"/>
              <a:pathLst>
                <a:path w="10243" h="8316" extrusionOk="0">
                  <a:moveTo>
                    <a:pt x="5110" y="465"/>
                  </a:moveTo>
                  <a:cubicBezTo>
                    <a:pt x="6991" y="465"/>
                    <a:pt x="8896" y="651"/>
                    <a:pt x="9592" y="1092"/>
                  </a:cubicBezTo>
                  <a:cubicBezTo>
                    <a:pt x="9732" y="1185"/>
                    <a:pt x="9755" y="1232"/>
                    <a:pt x="9755" y="1278"/>
                  </a:cubicBezTo>
                  <a:cubicBezTo>
                    <a:pt x="9755" y="2347"/>
                    <a:pt x="9639" y="5621"/>
                    <a:pt x="9639" y="5691"/>
                  </a:cubicBezTo>
                  <a:cubicBezTo>
                    <a:pt x="9639" y="6922"/>
                    <a:pt x="8617" y="7920"/>
                    <a:pt x="7409" y="7920"/>
                  </a:cubicBezTo>
                  <a:lnTo>
                    <a:pt x="7409" y="7920"/>
                  </a:lnTo>
                  <a:lnTo>
                    <a:pt x="2672" y="7920"/>
                  </a:lnTo>
                  <a:cubicBezTo>
                    <a:pt x="1418" y="7920"/>
                    <a:pt x="442" y="6898"/>
                    <a:pt x="442" y="5691"/>
                  </a:cubicBezTo>
                  <a:cubicBezTo>
                    <a:pt x="442" y="5644"/>
                    <a:pt x="535" y="2370"/>
                    <a:pt x="558" y="1301"/>
                  </a:cubicBezTo>
                  <a:cubicBezTo>
                    <a:pt x="558" y="1278"/>
                    <a:pt x="605" y="1185"/>
                    <a:pt x="767" y="1092"/>
                  </a:cubicBezTo>
                  <a:cubicBezTo>
                    <a:pt x="1510" y="628"/>
                    <a:pt x="3322" y="465"/>
                    <a:pt x="5110" y="465"/>
                  </a:cubicBezTo>
                  <a:close/>
                  <a:moveTo>
                    <a:pt x="5087" y="1"/>
                  </a:moveTo>
                  <a:cubicBezTo>
                    <a:pt x="3206" y="1"/>
                    <a:pt x="1301" y="187"/>
                    <a:pt x="558" y="628"/>
                  </a:cubicBezTo>
                  <a:cubicBezTo>
                    <a:pt x="256" y="767"/>
                    <a:pt x="117" y="1000"/>
                    <a:pt x="117" y="1232"/>
                  </a:cubicBezTo>
                  <a:cubicBezTo>
                    <a:pt x="94" y="2323"/>
                    <a:pt x="1" y="5598"/>
                    <a:pt x="1" y="5621"/>
                  </a:cubicBezTo>
                  <a:cubicBezTo>
                    <a:pt x="1" y="7107"/>
                    <a:pt x="1185" y="8315"/>
                    <a:pt x="2695" y="8315"/>
                  </a:cubicBezTo>
                  <a:lnTo>
                    <a:pt x="7433" y="8315"/>
                  </a:lnTo>
                  <a:lnTo>
                    <a:pt x="7433" y="8315"/>
                  </a:lnTo>
                  <a:cubicBezTo>
                    <a:pt x="8919" y="8315"/>
                    <a:pt x="10127" y="7131"/>
                    <a:pt x="10127" y="5621"/>
                  </a:cubicBezTo>
                  <a:cubicBezTo>
                    <a:pt x="10127" y="5598"/>
                    <a:pt x="10219" y="2323"/>
                    <a:pt x="10243" y="1232"/>
                  </a:cubicBezTo>
                  <a:cubicBezTo>
                    <a:pt x="10243" y="1000"/>
                    <a:pt x="10103" y="814"/>
                    <a:pt x="9848" y="651"/>
                  </a:cubicBezTo>
                  <a:cubicBezTo>
                    <a:pt x="9081" y="233"/>
                    <a:pt x="7084" y="1"/>
                    <a:pt x="50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3874690" y="549150"/>
              <a:ext cx="1389148" cy="1388192"/>
            </a:xfrm>
            <a:custGeom>
              <a:avLst/>
              <a:gdLst/>
              <a:ahLst/>
              <a:cxnLst/>
              <a:rect l="l" t="t" r="r" b="b"/>
              <a:pathLst>
                <a:path w="33397" h="33374" extrusionOk="0">
                  <a:moveTo>
                    <a:pt x="16698" y="1"/>
                  </a:moveTo>
                  <a:cubicBezTo>
                    <a:pt x="7478" y="1"/>
                    <a:pt x="0" y="7479"/>
                    <a:pt x="0" y="16699"/>
                  </a:cubicBezTo>
                  <a:cubicBezTo>
                    <a:pt x="0" y="25896"/>
                    <a:pt x="7478" y="33374"/>
                    <a:pt x="16698" y="33374"/>
                  </a:cubicBezTo>
                  <a:cubicBezTo>
                    <a:pt x="25895" y="33374"/>
                    <a:pt x="33396" y="25896"/>
                    <a:pt x="33396" y="16699"/>
                  </a:cubicBezTo>
                  <a:cubicBezTo>
                    <a:pt x="33396" y="7479"/>
                    <a:pt x="25895" y="1"/>
                    <a:pt x="16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4992329" y="780042"/>
              <a:ext cx="108230" cy="150740"/>
            </a:xfrm>
            <a:custGeom>
              <a:avLst/>
              <a:gdLst/>
              <a:ahLst/>
              <a:cxnLst/>
              <a:rect l="l" t="t" r="r" b="b"/>
              <a:pathLst>
                <a:path w="2602" h="3624" extrusionOk="0">
                  <a:moveTo>
                    <a:pt x="651" y="0"/>
                  </a:moveTo>
                  <a:cubicBezTo>
                    <a:pt x="465" y="0"/>
                    <a:pt x="279" y="117"/>
                    <a:pt x="140" y="372"/>
                  </a:cubicBezTo>
                  <a:cubicBezTo>
                    <a:pt x="0" y="767"/>
                    <a:pt x="744" y="1255"/>
                    <a:pt x="1394" y="1998"/>
                  </a:cubicBezTo>
                  <a:cubicBezTo>
                    <a:pt x="1742" y="2462"/>
                    <a:pt x="2021" y="2996"/>
                    <a:pt x="2230" y="3554"/>
                  </a:cubicBezTo>
                  <a:cubicBezTo>
                    <a:pt x="2253" y="3600"/>
                    <a:pt x="2276" y="3623"/>
                    <a:pt x="2346" y="3623"/>
                  </a:cubicBezTo>
                  <a:cubicBezTo>
                    <a:pt x="2439" y="3623"/>
                    <a:pt x="2509" y="3577"/>
                    <a:pt x="2555" y="3484"/>
                  </a:cubicBezTo>
                  <a:cubicBezTo>
                    <a:pt x="2601" y="3159"/>
                    <a:pt x="2601" y="2811"/>
                    <a:pt x="2555" y="2509"/>
                  </a:cubicBezTo>
                  <a:cubicBezTo>
                    <a:pt x="2346" y="1301"/>
                    <a:pt x="1347" y="0"/>
                    <a:pt x="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4990374" y="852500"/>
              <a:ext cx="71543" cy="95668"/>
            </a:xfrm>
            <a:custGeom>
              <a:avLst/>
              <a:gdLst/>
              <a:ahLst/>
              <a:cxnLst/>
              <a:rect l="l" t="t" r="r" b="b"/>
              <a:pathLst>
                <a:path w="1720" h="2300" extrusionOk="0">
                  <a:moveTo>
                    <a:pt x="582" y="0"/>
                  </a:moveTo>
                  <a:cubicBezTo>
                    <a:pt x="419" y="0"/>
                    <a:pt x="280" y="93"/>
                    <a:pt x="164" y="302"/>
                  </a:cubicBezTo>
                  <a:cubicBezTo>
                    <a:pt x="1" y="558"/>
                    <a:pt x="535" y="836"/>
                    <a:pt x="930" y="1278"/>
                  </a:cubicBezTo>
                  <a:cubicBezTo>
                    <a:pt x="1162" y="1580"/>
                    <a:pt x="1325" y="1881"/>
                    <a:pt x="1394" y="2230"/>
                  </a:cubicBezTo>
                  <a:cubicBezTo>
                    <a:pt x="1394" y="2276"/>
                    <a:pt x="1441" y="2299"/>
                    <a:pt x="1464" y="2299"/>
                  </a:cubicBezTo>
                  <a:cubicBezTo>
                    <a:pt x="1511" y="2299"/>
                    <a:pt x="1603" y="2230"/>
                    <a:pt x="1627" y="2183"/>
                  </a:cubicBezTo>
                  <a:cubicBezTo>
                    <a:pt x="1696" y="1974"/>
                    <a:pt x="1720" y="1742"/>
                    <a:pt x="1720" y="1533"/>
                  </a:cubicBezTo>
                  <a:cubicBezTo>
                    <a:pt x="1673" y="790"/>
                    <a:pt x="1092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4047597" y="780042"/>
              <a:ext cx="109187" cy="150740"/>
            </a:xfrm>
            <a:custGeom>
              <a:avLst/>
              <a:gdLst/>
              <a:ahLst/>
              <a:cxnLst/>
              <a:rect l="l" t="t" r="r" b="b"/>
              <a:pathLst>
                <a:path w="2625" h="3624" extrusionOk="0">
                  <a:moveTo>
                    <a:pt x="70" y="2509"/>
                  </a:moveTo>
                  <a:cubicBezTo>
                    <a:pt x="0" y="2811"/>
                    <a:pt x="0" y="3159"/>
                    <a:pt x="70" y="3484"/>
                  </a:cubicBezTo>
                  <a:cubicBezTo>
                    <a:pt x="93" y="3577"/>
                    <a:pt x="186" y="3623"/>
                    <a:pt x="256" y="3623"/>
                  </a:cubicBezTo>
                  <a:cubicBezTo>
                    <a:pt x="326" y="3623"/>
                    <a:pt x="372" y="3600"/>
                    <a:pt x="372" y="3554"/>
                  </a:cubicBezTo>
                  <a:cubicBezTo>
                    <a:pt x="581" y="2996"/>
                    <a:pt x="836" y="2462"/>
                    <a:pt x="1208" y="1998"/>
                  </a:cubicBezTo>
                  <a:cubicBezTo>
                    <a:pt x="1835" y="1255"/>
                    <a:pt x="2625" y="744"/>
                    <a:pt x="2462" y="372"/>
                  </a:cubicBezTo>
                  <a:cubicBezTo>
                    <a:pt x="2346" y="117"/>
                    <a:pt x="2183" y="0"/>
                    <a:pt x="1951" y="0"/>
                  </a:cubicBezTo>
                  <a:cubicBezTo>
                    <a:pt x="1231" y="0"/>
                    <a:pt x="233" y="1301"/>
                    <a:pt x="70" y="25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4086238" y="852500"/>
              <a:ext cx="71502" cy="95668"/>
            </a:xfrm>
            <a:custGeom>
              <a:avLst/>
              <a:gdLst/>
              <a:ahLst/>
              <a:cxnLst/>
              <a:rect l="l" t="t" r="r" b="b"/>
              <a:pathLst>
                <a:path w="1719" h="2300" extrusionOk="0">
                  <a:moveTo>
                    <a:pt x="0" y="1533"/>
                  </a:moveTo>
                  <a:cubicBezTo>
                    <a:pt x="0" y="1765"/>
                    <a:pt x="0" y="1974"/>
                    <a:pt x="93" y="2183"/>
                  </a:cubicBezTo>
                  <a:cubicBezTo>
                    <a:pt x="116" y="2230"/>
                    <a:pt x="209" y="2299"/>
                    <a:pt x="256" y="2299"/>
                  </a:cubicBezTo>
                  <a:cubicBezTo>
                    <a:pt x="302" y="2299"/>
                    <a:pt x="325" y="2253"/>
                    <a:pt x="325" y="2230"/>
                  </a:cubicBezTo>
                  <a:cubicBezTo>
                    <a:pt x="418" y="1881"/>
                    <a:pt x="581" y="1580"/>
                    <a:pt x="790" y="1278"/>
                  </a:cubicBezTo>
                  <a:cubicBezTo>
                    <a:pt x="1162" y="813"/>
                    <a:pt x="1719" y="558"/>
                    <a:pt x="1580" y="302"/>
                  </a:cubicBezTo>
                  <a:cubicBezTo>
                    <a:pt x="1463" y="93"/>
                    <a:pt x="1278" y="0"/>
                    <a:pt x="1138" y="0"/>
                  </a:cubicBezTo>
                  <a:cubicBezTo>
                    <a:pt x="604" y="0"/>
                    <a:pt x="24" y="790"/>
                    <a:pt x="0" y="15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3810925" y="539500"/>
              <a:ext cx="1461607" cy="1406535"/>
            </a:xfrm>
            <a:custGeom>
              <a:avLst/>
              <a:gdLst/>
              <a:ahLst/>
              <a:cxnLst/>
              <a:rect l="l" t="t" r="r" b="b"/>
              <a:pathLst>
                <a:path w="35139" h="33815" extrusionOk="0">
                  <a:moveTo>
                    <a:pt x="18231" y="465"/>
                  </a:moveTo>
                  <a:cubicBezTo>
                    <a:pt x="27312" y="465"/>
                    <a:pt x="34674" y="7827"/>
                    <a:pt x="34697" y="16931"/>
                  </a:cubicBezTo>
                  <a:cubicBezTo>
                    <a:pt x="34697" y="23573"/>
                    <a:pt x="30679" y="29588"/>
                    <a:pt x="24525" y="32119"/>
                  </a:cubicBezTo>
                  <a:cubicBezTo>
                    <a:pt x="22505" y="32956"/>
                    <a:pt x="20345" y="33350"/>
                    <a:pt x="18231" y="33350"/>
                  </a:cubicBezTo>
                  <a:cubicBezTo>
                    <a:pt x="13935" y="33350"/>
                    <a:pt x="9731" y="31678"/>
                    <a:pt x="6596" y="28543"/>
                  </a:cubicBezTo>
                  <a:cubicBezTo>
                    <a:pt x="1882" y="23829"/>
                    <a:pt x="465" y="16745"/>
                    <a:pt x="3020" y="10637"/>
                  </a:cubicBezTo>
                  <a:cubicBezTo>
                    <a:pt x="5574" y="4483"/>
                    <a:pt x="11566" y="465"/>
                    <a:pt x="18231" y="465"/>
                  </a:cubicBezTo>
                  <a:close/>
                  <a:moveTo>
                    <a:pt x="18231" y="1"/>
                  </a:moveTo>
                  <a:cubicBezTo>
                    <a:pt x="13819" y="1"/>
                    <a:pt x="9499" y="1719"/>
                    <a:pt x="6271" y="4971"/>
                  </a:cubicBezTo>
                  <a:cubicBezTo>
                    <a:pt x="1417" y="9801"/>
                    <a:pt x="1" y="17047"/>
                    <a:pt x="2625" y="23387"/>
                  </a:cubicBezTo>
                  <a:cubicBezTo>
                    <a:pt x="5226" y="29704"/>
                    <a:pt x="11380" y="33815"/>
                    <a:pt x="18231" y="33815"/>
                  </a:cubicBezTo>
                  <a:cubicBezTo>
                    <a:pt x="27544" y="33815"/>
                    <a:pt x="35138" y="26244"/>
                    <a:pt x="35138" y="16931"/>
                  </a:cubicBezTo>
                  <a:cubicBezTo>
                    <a:pt x="35138" y="10080"/>
                    <a:pt x="31004" y="3926"/>
                    <a:pt x="24688" y="1278"/>
                  </a:cubicBezTo>
                  <a:cubicBezTo>
                    <a:pt x="22621" y="419"/>
                    <a:pt x="20414" y="1"/>
                    <a:pt x="18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8"/>
            <p:cNvSpPr/>
            <p:nvPr/>
          </p:nvSpPr>
          <p:spPr>
            <a:xfrm>
              <a:off x="4413710" y="1230031"/>
              <a:ext cx="88889" cy="88889"/>
            </a:xfrm>
            <a:custGeom>
              <a:avLst/>
              <a:gdLst/>
              <a:ahLst/>
              <a:cxnLst/>
              <a:rect l="l" t="t" r="r" b="b"/>
              <a:pathLst>
                <a:path w="2137" h="2137" extrusionOk="0">
                  <a:moveTo>
                    <a:pt x="1069" y="0"/>
                  </a:moveTo>
                  <a:cubicBezTo>
                    <a:pt x="465" y="0"/>
                    <a:pt x="0" y="488"/>
                    <a:pt x="0" y="1068"/>
                  </a:cubicBezTo>
                  <a:cubicBezTo>
                    <a:pt x="0" y="1672"/>
                    <a:pt x="465" y="2137"/>
                    <a:pt x="1069" y="2137"/>
                  </a:cubicBezTo>
                  <a:cubicBezTo>
                    <a:pt x="1672" y="2137"/>
                    <a:pt x="2137" y="1672"/>
                    <a:pt x="2137" y="1068"/>
                  </a:cubicBezTo>
                  <a:cubicBezTo>
                    <a:pt x="2137" y="488"/>
                    <a:pt x="1672" y="0"/>
                    <a:pt x="1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8"/>
            <p:cNvSpPr/>
            <p:nvPr/>
          </p:nvSpPr>
          <p:spPr>
            <a:xfrm>
              <a:off x="4642646" y="1230031"/>
              <a:ext cx="89887" cy="88889"/>
            </a:xfrm>
            <a:custGeom>
              <a:avLst/>
              <a:gdLst/>
              <a:ahLst/>
              <a:cxnLst/>
              <a:rect l="l" t="t" r="r" b="b"/>
              <a:pathLst>
                <a:path w="2161" h="2137" extrusionOk="0">
                  <a:moveTo>
                    <a:pt x="1092" y="0"/>
                  </a:moveTo>
                  <a:cubicBezTo>
                    <a:pt x="488" y="0"/>
                    <a:pt x="0" y="488"/>
                    <a:pt x="0" y="1068"/>
                  </a:cubicBezTo>
                  <a:cubicBezTo>
                    <a:pt x="0" y="1672"/>
                    <a:pt x="488" y="2137"/>
                    <a:pt x="1092" y="2137"/>
                  </a:cubicBezTo>
                  <a:cubicBezTo>
                    <a:pt x="1672" y="2137"/>
                    <a:pt x="2160" y="1672"/>
                    <a:pt x="2160" y="1068"/>
                  </a:cubicBezTo>
                  <a:cubicBezTo>
                    <a:pt x="2160" y="488"/>
                    <a:pt x="1672" y="0"/>
                    <a:pt x="1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8"/>
            <p:cNvSpPr/>
            <p:nvPr/>
          </p:nvSpPr>
          <p:spPr>
            <a:xfrm>
              <a:off x="4370244" y="1146925"/>
              <a:ext cx="175822" cy="29033"/>
            </a:xfrm>
            <a:custGeom>
              <a:avLst/>
              <a:gdLst/>
              <a:ahLst/>
              <a:cxnLst/>
              <a:rect l="l" t="t" r="r" b="b"/>
              <a:pathLst>
                <a:path w="4227" h="698" extrusionOk="0">
                  <a:moveTo>
                    <a:pt x="349" y="1"/>
                  </a:moveTo>
                  <a:cubicBezTo>
                    <a:pt x="140" y="1"/>
                    <a:pt x="0" y="140"/>
                    <a:pt x="0" y="349"/>
                  </a:cubicBezTo>
                  <a:cubicBezTo>
                    <a:pt x="0" y="558"/>
                    <a:pt x="140" y="698"/>
                    <a:pt x="349" y="698"/>
                  </a:cubicBezTo>
                  <a:lnTo>
                    <a:pt x="3879" y="698"/>
                  </a:lnTo>
                  <a:cubicBezTo>
                    <a:pt x="4088" y="698"/>
                    <a:pt x="4227" y="558"/>
                    <a:pt x="4227" y="349"/>
                  </a:cubicBezTo>
                  <a:cubicBezTo>
                    <a:pt x="4227" y="140"/>
                    <a:pt x="4088" y="1"/>
                    <a:pt x="3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4599179" y="1146925"/>
              <a:ext cx="176820" cy="29033"/>
            </a:xfrm>
            <a:custGeom>
              <a:avLst/>
              <a:gdLst/>
              <a:ahLst/>
              <a:cxnLst/>
              <a:rect l="l" t="t" r="r" b="b"/>
              <a:pathLst>
                <a:path w="4251" h="698" extrusionOk="0">
                  <a:moveTo>
                    <a:pt x="349" y="1"/>
                  </a:moveTo>
                  <a:cubicBezTo>
                    <a:pt x="163" y="1"/>
                    <a:pt x="0" y="140"/>
                    <a:pt x="0" y="349"/>
                  </a:cubicBezTo>
                  <a:cubicBezTo>
                    <a:pt x="0" y="558"/>
                    <a:pt x="163" y="698"/>
                    <a:pt x="349" y="698"/>
                  </a:cubicBezTo>
                  <a:lnTo>
                    <a:pt x="3902" y="698"/>
                  </a:lnTo>
                  <a:cubicBezTo>
                    <a:pt x="4111" y="698"/>
                    <a:pt x="4250" y="558"/>
                    <a:pt x="4250" y="349"/>
                  </a:cubicBezTo>
                  <a:cubicBezTo>
                    <a:pt x="4250" y="140"/>
                    <a:pt x="4111" y="1"/>
                    <a:pt x="3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4164477" y="1297623"/>
              <a:ext cx="183600" cy="149784"/>
            </a:xfrm>
            <a:custGeom>
              <a:avLst/>
              <a:gdLst/>
              <a:ahLst/>
              <a:cxnLst/>
              <a:rect l="l" t="t" r="r" b="b"/>
              <a:pathLst>
                <a:path w="4414" h="3601" extrusionOk="0">
                  <a:moveTo>
                    <a:pt x="2207" y="1"/>
                  </a:moveTo>
                  <a:cubicBezTo>
                    <a:pt x="999" y="1"/>
                    <a:pt x="1" y="814"/>
                    <a:pt x="1" y="1789"/>
                  </a:cubicBezTo>
                  <a:cubicBezTo>
                    <a:pt x="1" y="2788"/>
                    <a:pt x="999" y="3601"/>
                    <a:pt x="2207" y="3601"/>
                  </a:cubicBezTo>
                  <a:cubicBezTo>
                    <a:pt x="3438" y="3601"/>
                    <a:pt x="4413" y="2788"/>
                    <a:pt x="4413" y="1789"/>
                  </a:cubicBezTo>
                  <a:cubicBezTo>
                    <a:pt x="4413" y="814"/>
                    <a:pt x="3438" y="1"/>
                    <a:pt x="2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4811685" y="1297623"/>
              <a:ext cx="183600" cy="149784"/>
            </a:xfrm>
            <a:custGeom>
              <a:avLst/>
              <a:gdLst/>
              <a:ahLst/>
              <a:cxnLst/>
              <a:rect l="l" t="t" r="r" b="b"/>
              <a:pathLst>
                <a:path w="4414" h="3601" extrusionOk="0">
                  <a:moveTo>
                    <a:pt x="2207" y="1"/>
                  </a:moveTo>
                  <a:cubicBezTo>
                    <a:pt x="999" y="1"/>
                    <a:pt x="1" y="814"/>
                    <a:pt x="1" y="1789"/>
                  </a:cubicBezTo>
                  <a:cubicBezTo>
                    <a:pt x="1" y="2788"/>
                    <a:pt x="999" y="3601"/>
                    <a:pt x="2207" y="3601"/>
                  </a:cubicBezTo>
                  <a:cubicBezTo>
                    <a:pt x="3438" y="3601"/>
                    <a:pt x="4413" y="2788"/>
                    <a:pt x="4413" y="1789"/>
                  </a:cubicBezTo>
                  <a:cubicBezTo>
                    <a:pt x="4413" y="814"/>
                    <a:pt x="3438" y="1"/>
                    <a:pt x="2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8"/>
            <p:cNvSpPr/>
            <p:nvPr/>
          </p:nvSpPr>
          <p:spPr>
            <a:xfrm>
              <a:off x="4375575" y="1384013"/>
              <a:ext cx="408600" cy="193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8"/>
            <p:cNvSpPr/>
            <p:nvPr/>
          </p:nvSpPr>
          <p:spPr>
            <a:xfrm>
              <a:off x="4490741" y="1451523"/>
              <a:ext cx="58495" cy="58500"/>
            </a:xfrm>
            <a:custGeom>
              <a:avLst/>
              <a:gdLst/>
              <a:ahLst/>
              <a:cxnLst/>
              <a:rect l="l" t="t" r="r" b="b"/>
              <a:pathLst>
                <a:path w="2137" h="2137" extrusionOk="0">
                  <a:moveTo>
                    <a:pt x="1069" y="0"/>
                  </a:moveTo>
                  <a:cubicBezTo>
                    <a:pt x="465" y="0"/>
                    <a:pt x="0" y="488"/>
                    <a:pt x="0" y="1068"/>
                  </a:cubicBezTo>
                  <a:cubicBezTo>
                    <a:pt x="0" y="1672"/>
                    <a:pt x="465" y="2137"/>
                    <a:pt x="1069" y="2137"/>
                  </a:cubicBezTo>
                  <a:cubicBezTo>
                    <a:pt x="1672" y="2137"/>
                    <a:pt x="2137" y="1672"/>
                    <a:pt x="2137" y="1068"/>
                  </a:cubicBezTo>
                  <a:cubicBezTo>
                    <a:pt x="2137" y="488"/>
                    <a:pt x="1672" y="0"/>
                    <a:pt x="1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4609866" y="1451523"/>
              <a:ext cx="59152" cy="58500"/>
            </a:xfrm>
            <a:custGeom>
              <a:avLst/>
              <a:gdLst/>
              <a:ahLst/>
              <a:cxnLst/>
              <a:rect l="l" t="t" r="r" b="b"/>
              <a:pathLst>
                <a:path w="2161" h="2137" extrusionOk="0">
                  <a:moveTo>
                    <a:pt x="1092" y="0"/>
                  </a:moveTo>
                  <a:cubicBezTo>
                    <a:pt x="488" y="0"/>
                    <a:pt x="0" y="488"/>
                    <a:pt x="0" y="1068"/>
                  </a:cubicBezTo>
                  <a:cubicBezTo>
                    <a:pt x="0" y="1672"/>
                    <a:pt x="488" y="2137"/>
                    <a:pt x="1092" y="2137"/>
                  </a:cubicBezTo>
                  <a:cubicBezTo>
                    <a:pt x="1672" y="2137"/>
                    <a:pt x="2160" y="1672"/>
                    <a:pt x="2160" y="1068"/>
                  </a:cubicBezTo>
                  <a:cubicBezTo>
                    <a:pt x="2160" y="488"/>
                    <a:pt x="1672" y="0"/>
                    <a:pt x="10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87" name="Google Shape;887;p38"/>
            <p:cNvCxnSpPr/>
            <p:nvPr/>
          </p:nvCxnSpPr>
          <p:spPr>
            <a:xfrm>
              <a:off x="4569275" y="-40300"/>
              <a:ext cx="0" cy="5967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88" name="Google Shape;888;p38"/>
            <p:cNvSpPr/>
            <p:nvPr/>
          </p:nvSpPr>
          <p:spPr>
            <a:xfrm>
              <a:off x="4240834" y="443324"/>
              <a:ext cx="46" cy="304106"/>
            </a:xfrm>
            <a:custGeom>
              <a:avLst/>
              <a:gdLst/>
              <a:ahLst/>
              <a:cxnLst/>
              <a:rect l="l" t="t" r="r" b="b"/>
              <a:pathLst>
                <a:path w="1" h="6620" fill="none" extrusionOk="0">
                  <a:moveTo>
                    <a:pt x="0" y="1"/>
                  </a:moveTo>
                  <a:lnTo>
                    <a:pt x="0" y="66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4322981" y="443324"/>
              <a:ext cx="46" cy="404388"/>
            </a:xfrm>
            <a:custGeom>
              <a:avLst/>
              <a:gdLst/>
              <a:ahLst/>
              <a:cxnLst/>
              <a:rect l="l" t="t" r="r" b="b"/>
              <a:pathLst>
                <a:path w="1" h="8803" fill="none" extrusionOk="0">
                  <a:moveTo>
                    <a:pt x="0" y="1"/>
                  </a:moveTo>
                  <a:lnTo>
                    <a:pt x="0" y="8803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4404072" y="443324"/>
              <a:ext cx="46" cy="570819"/>
            </a:xfrm>
            <a:custGeom>
              <a:avLst/>
              <a:gdLst/>
              <a:ahLst/>
              <a:cxnLst/>
              <a:rect l="l" t="t" r="r" b="b"/>
              <a:pathLst>
                <a:path w="1" h="12426" fill="none" extrusionOk="0">
                  <a:moveTo>
                    <a:pt x="0" y="1"/>
                  </a:moveTo>
                  <a:lnTo>
                    <a:pt x="0" y="1242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4485163" y="443324"/>
              <a:ext cx="46" cy="304106"/>
            </a:xfrm>
            <a:custGeom>
              <a:avLst/>
              <a:gdLst/>
              <a:ahLst/>
              <a:cxnLst/>
              <a:rect l="l" t="t" r="r" b="b"/>
              <a:pathLst>
                <a:path w="1" h="6620" fill="none" extrusionOk="0">
                  <a:moveTo>
                    <a:pt x="0" y="1"/>
                  </a:moveTo>
                  <a:lnTo>
                    <a:pt x="0" y="66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38"/>
          <p:cNvGrpSpPr/>
          <p:nvPr/>
        </p:nvGrpSpPr>
        <p:grpSpPr>
          <a:xfrm rot="-609560">
            <a:off x="804183" y="4060658"/>
            <a:ext cx="606587" cy="606587"/>
            <a:chOff x="1190625" y="238125"/>
            <a:chExt cx="5219200" cy="5219200"/>
          </a:xfrm>
        </p:grpSpPr>
        <p:sp>
          <p:nvSpPr>
            <p:cNvPr id="893" name="Google Shape;893;p38"/>
            <p:cNvSpPr/>
            <p:nvPr/>
          </p:nvSpPr>
          <p:spPr>
            <a:xfrm>
              <a:off x="4318850" y="314775"/>
              <a:ext cx="1445900" cy="1089525"/>
            </a:xfrm>
            <a:custGeom>
              <a:avLst/>
              <a:gdLst/>
              <a:ahLst/>
              <a:cxnLst/>
              <a:rect l="l" t="t" r="r" b="b"/>
              <a:pathLst>
                <a:path w="57836" h="43581" extrusionOk="0">
                  <a:moveTo>
                    <a:pt x="28902" y="0"/>
                  </a:moveTo>
                  <a:cubicBezTo>
                    <a:pt x="22215" y="0"/>
                    <a:pt x="15952" y="1827"/>
                    <a:pt x="10570" y="4991"/>
                  </a:cubicBezTo>
                  <a:lnTo>
                    <a:pt x="1" y="43580"/>
                  </a:lnTo>
                  <a:lnTo>
                    <a:pt x="35850" y="43580"/>
                  </a:lnTo>
                  <a:cubicBezTo>
                    <a:pt x="45408" y="42830"/>
                    <a:pt x="50301" y="31805"/>
                    <a:pt x="44527" y="24204"/>
                  </a:cubicBezTo>
                  <a:lnTo>
                    <a:pt x="45734" y="24204"/>
                  </a:lnTo>
                  <a:cubicBezTo>
                    <a:pt x="52421" y="24204"/>
                    <a:pt x="57836" y="18789"/>
                    <a:pt x="57836" y="12102"/>
                  </a:cubicBezTo>
                  <a:cubicBezTo>
                    <a:pt x="57836" y="5415"/>
                    <a:pt x="52421" y="0"/>
                    <a:pt x="45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8"/>
            <p:cNvSpPr/>
            <p:nvPr/>
          </p:nvSpPr>
          <p:spPr>
            <a:xfrm>
              <a:off x="4132925" y="439550"/>
              <a:ext cx="1153950" cy="1842350"/>
            </a:xfrm>
            <a:custGeom>
              <a:avLst/>
              <a:gdLst/>
              <a:ahLst/>
              <a:cxnLst/>
              <a:rect l="l" t="t" r="r" b="b"/>
              <a:pathLst>
                <a:path w="46158" h="73694" extrusionOk="0">
                  <a:moveTo>
                    <a:pt x="18007" y="0"/>
                  </a:moveTo>
                  <a:cubicBezTo>
                    <a:pt x="7242" y="6296"/>
                    <a:pt x="0" y="17974"/>
                    <a:pt x="0" y="31348"/>
                  </a:cubicBezTo>
                  <a:lnTo>
                    <a:pt x="0" y="61325"/>
                  </a:lnTo>
                  <a:cubicBezTo>
                    <a:pt x="0" y="67947"/>
                    <a:pt x="5187" y="73525"/>
                    <a:pt x="11776" y="73688"/>
                  </a:cubicBezTo>
                  <a:cubicBezTo>
                    <a:pt x="11895" y="73692"/>
                    <a:pt x="12014" y="73693"/>
                    <a:pt x="12132" y="73693"/>
                  </a:cubicBezTo>
                  <a:cubicBezTo>
                    <a:pt x="18819" y="73693"/>
                    <a:pt x="24237" y="68286"/>
                    <a:pt x="24237" y="61586"/>
                  </a:cubicBezTo>
                  <a:cubicBezTo>
                    <a:pt x="24237" y="57835"/>
                    <a:pt x="27271" y="54834"/>
                    <a:pt x="30989" y="54834"/>
                  </a:cubicBezTo>
                  <a:lnTo>
                    <a:pt x="31903" y="54834"/>
                  </a:lnTo>
                  <a:cubicBezTo>
                    <a:pt x="40253" y="54834"/>
                    <a:pt x="46158" y="46516"/>
                    <a:pt x="43287" y="38589"/>
                  </a:cubicBezTo>
                  <a:cubicBezTo>
                    <a:pt x="29326" y="38589"/>
                    <a:pt x="18007" y="27270"/>
                    <a:pt x="18007" y="13309"/>
                  </a:cubicBezTo>
                  <a:lnTo>
                    <a:pt x="180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8"/>
            <p:cNvSpPr/>
            <p:nvPr/>
          </p:nvSpPr>
          <p:spPr>
            <a:xfrm>
              <a:off x="2068075" y="314775"/>
              <a:ext cx="1400250" cy="1494825"/>
            </a:xfrm>
            <a:custGeom>
              <a:avLst/>
              <a:gdLst/>
              <a:ahLst/>
              <a:cxnLst/>
              <a:rect l="l" t="t" r="r" b="b"/>
              <a:pathLst>
                <a:path w="56010" h="59793" extrusionOk="0">
                  <a:moveTo>
                    <a:pt x="2806" y="0"/>
                  </a:moveTo>
                  <a:cubicBezTo>
                    <a:pt x="1828" y="0"/>
                    <a:pt x="914" y="98"/>
                    <a:pt x="1" y="326"/>
                  </a:cubicBezTo>
                  <a:lnTo>
                    <a:pt x="31740" y="59792"/>
                  </a:lnTo>
                  <a:lnTo>
                    <a:pt x="56009" y="43580"/>
                  </a:lnTo>
                  <a:cubicBezTo>
                    <a:pt x="56009" y="32783"/>
                    <a:pt x="55781" y="30500"/>
                    <a:pt x="54509" y="26129"/>
                  </a:cubicBezTo>
                  <a:cubicBezTo>
                    <a:pt x="50105" y="11058"/>
                    <a:pt x="36111" y="0"/>
                    <a:pt x="19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8"/>
            <p:cNvSpPr/>
            <p:nvPr/>
          </p:nvSpPr>
          <p:spPr>
            <a:xfrm>
              <a:off x="1832400" y="322925"/>
              <a:ext cx="1635925" cy="1958975"/>
            </a:xfrm>
            <a:custGeom>
              <a:avLst/>
              <a:gdLst/>
              <a:ahLst/>
              <a:cxnLst/>
              <a:rect l="l" t="t" r="r" b="b"/>
              <a:pathLst>
                <a:path w="65437" h="78359" extrusionOk="0">
                  <a:moveTo>
                    <a:pt x="9428" y="0"/>
                  </a:moveTo>
                  <a:cubicBezTo>
                    <a:pt x="4013" y="1273"/>
                    <a:pt x="1" y="6198"/>
                    <a:pt x="131" y="12070"/>
                  </a:cubicBezTo>
                  <a:cubicBezTo>
                    <a:pt x="294" y="18659"/>
                    <a:pt x="5840" y="23878"/>
                    <a:pt x="12462" y="23878"/>
                  </a:cubicBezTo>
                  <a:lnTo>
                    <a:pt x="13440" y="23878"/>
                  </a:lnTo>
                  <a:cubicBezTo>
                    <a:pt x="7699" y="31446"/>
                    <a:pt x="12559" y="42504"/>
                    <a:pt x="22117" y="43254"/>
                  </a:cubicBezTo>
                  <a:cubicBezTo>
                    <a:pt x="19214" y="51181"/>
                    <a:pt x="25151" y="59466"/>
                    <a:pt x="33501" y="59466"/>
                  </a:cubicBezTo>
                  <a:lnTo>
                    <a:pt x="34676" y="59466"/>
                  </a:lnTo>
                  <a:cubicBezTo>
                    <a:pt x="38264" y="59466"/>
                    <a:pt x="41167" y="62402"/>
                    <a:pt x="41167" y="65990"/>
                  </a:cubicBezTo>
                  <a:cubicBezTo>
                    <a:pt x="41167" y="72612"/>
                    <a:pt x="46354" y="78190"/>
                    <a:pt x="52943" y="78353"/>
                  </a:cubicBezTo>
                  <a:cubicBezTo>
                    <a:pt x="53062" y="78357"/>
                    <a:pt x="53180" y="78358"/>
                    <a:pt x="53298" y="78358"/>
                  </a:cubicBezTo>
                  <a:cubicBezTo>
                    <a:pt x="59986" y="78358"/>
                    <a:pt x="65404" y="72951"/>
                    <a:pt x="65404" y="66251"/>
                  </a:cubicBezTo>
                  <a:cubicBezTo>
                    <a:pt x="65404" y="55748"/>
                    <a:pt x="65436" y="48506"/>
                    <a:pt x="65436" y="43254"/>
                  </a:cubicBezTo>
                  <a:lnTo>
                    <a:pt x="62500" y="43254"/>
                  </a:lnTo>
                  <a:cubicBezTo>
                    <a:pt x="52160" y="43254"/>
                    <a:pt x="42602" y="36567"/>
                    <a:pt x="39471" y="25803"/>
                  </a:cubicBezTo>
                  <a:cubicBezTo>
                    <a:pt x="35491" y="12233"/>
                    <a:pt x="23781" y="1925"/>
                    <a:pt x="9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8"/>
            <p:cNvSpPr/>
            <p:nvPr/>
          </p:nvSpPr>
          <p:spPr>
            <a:xfrm>
              <a:off x="2622625" y="1953925"/>
              <a:ext cx="3710525" cy="3426725"/>
            </a:xfrm>
            <a:custGeom>
              <a:avLst/>
              <a:gdLst/>
              <a:ahLst/>
              <a:cxnLst/>
              <a:rect l="l" t="t" r="r" b="b"/>
              <a:pathLst>
                <a:path w="148421" h="137069" extrusionOk="0">
                  <a:moveTo>
                    <a:pt x="17876" y="0"/>
                  </a:moveTo>
                  <a:lnTo>
                    <a:pt x="0" y="17876"/>
                  </a:lnTo>
                  <a:lnTo>
                    <a:pt x="0" y="119193"/>
                  </a:lnTo>
                  <a:lnTo>
                    <a:pt x="17876" y="137069"/>
                  </a:lnTo>
                  <a:lnTo>
                    <a:pt x="130545" y="137069"/>
                  </a:lnTo>
                  <a:cubicBezTo>
                    <a:pt x="140429" y="137069"/>
                    <a:pt x="148421" y="129077"/>
                    <a:pt x="148421" y="119193"/>
                  </a:cubicBezTo>
                  <a:lnTo>
                    <a:pt x="148421" y="17876"/>
                  </a:lnTo>
                  <a:cubicBezTo>
                    <a:pt x="148421" y="7992"/>
                    <a:pt x="140429" y="0"/>
                    <a:pt x="130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1267275" y="1953925"/>
              <a:ext cx="2108075" cy="3426725"/>
            </a:xfrm>
            <a:custGeom>
              <a:avLst/>
              <a:gdLst/>
              <a:ahLst/>
              <a:cxnLst/>
              <a:rect l="l" t="t" r="r" b="b"/>
              <a:pathLst>
                <a:path w="84323" h="137069" extrusionOk="0">
                  <a:moveTo>
                    <a:pt x="17876" y="0"/>
                  </a:moveTo>
                  <a:cubicBezTo>
                    <a:pt x="7992" y="0"/>
                    <a:pt x="0" y="7992"/>
                    <a:pt x="0" y="17876"/>
                  </a:cubicBezTo>
                  <a:lnTo>
                    <a:pt x="0" y="119193"/>
                  </a:lnTo>
                  <a:cubicBezTo>
                    <a:pt x="0" y="129077"/>
                    <a:pt x="7992" y="137069"/>
                    <a:pt x="17876" y="137069"/>
                  </a:cubicBezTo>
                  <a:lnTo>
                    <a:pt x="84323" y="137069"/>
                  </a:lnTo>
                  <a:cubicBezTo>
                    <a:pt x="74471" y="137069"/>
                    <a:pt x="66447" y="129077"/>
                    <a:pt x="66447" y="119193"/>
                  </a:cubicBezTo>
                  <a:lnTo>
                    <a:pt x="66447" y="17876"/>
                  </a:lnTo>
                  <a:cubicBezTo>
                    <a:pt x="66447" y="7992"/>
                    <a:pt x="74471" y="0"/>
                    <a:pt x="84323" y="0"/>
                  </a:cubicBezTo>
                  <a:close/>
                </a:path>
              </a:pathLst>
            </a:custGeom>
            <a:solidFill>
              <a:srgbClr val="A1D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2622625" y="2565550"/>
              <a:ext cx="3098100" cy="2203475"/>
            </a:xfrm>
            <a:custGeom>
              <a:avLst/>
              <a:gdLst/>
              <a:ahLst/>
              <a:cxnLst/>
              <a:rect l="l" t="t" r="r" b="b"/>
              <a:pathLst>
                <a:path w="123924" h="88139" extrusionOk="0">
                  <a:moveTo>
                    <a:pt x="12233" y="0"/>
                  </a:moveTo>
                  <a:lnTo>
                    <a:pt x="0" y="44070"/>
                  </a:lnTo>
                  <a:lnTo>
                    <a:pt x="12233" y="88139"/>
                  </a:lnTo>
                  <a:lnTo>
                    <a:pt x="102981" y="88139"/>
                  </a:lnTo>
                  <a:cubicBezTo>
                    <a:pt x="102981" y="76559"/>
                    <a:pt x="112343" y="67164"/>
                    <a:pt x="123923" y="67164"/>
                  </a:cubicBezTo>
                  <a:lnTo>
                    <a:pt x="123923" y="20975"/>
                  </a:lnTo>
                  <a:cubicBezTo>
                    <a:pt x="112343" y="20975"/>
                    <a:pt x="102981" y="11580"/>
                    <a:pt x="102981" y="0"/>
                  </a:cubicBezTo>
                  <a:close/>
                </a:path>
              </a:pathLst>
            </a:custGeom>
            <a:solidFill>
              <a:srgbClr val="C1F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8"/>
            <p:cNvSpPr/>
            <p:nvPr/>
          </p:nvSpPr>
          <p:spPr>
            <a:xfrm>
              <a:off x="1879700" y="2565550"/>
              <a:ext cx="1048750" cy="2203475"/>
            </a:xfrm>
            <a:custGeom>
              <a:avLst/>
              <a:gdLst/>
              <a:ahLst/>
              <a:cxnLst/>
              <a:rect l="l" t="t" r="r" b="b"/>
              <a:pathLst>
                <a:path w="41950" h="88139" extrusionOk="0">
                  <a:moveTo>
                    <a:pt x="20975" y="0"/>
                  </a:moveTo>
                  <a:cubicBezTo>
                    <a:pt x="20975" y="11580"/>
                    <a:pt x="11581" y="20975"/>
                    <a:pt x="1" y="20975"/>
                  </a:cubicBezTo>
                  <a:lnTo>
                    <a:pt x="1" y="67164"/>
                  </a:lnTo>
                  <a:cubicBezTo>
                    <a:pt x="11581" y="67164"/>
                    <a:pt x="20975" y="76559"/>
                    <a:pt x="20975" y="88139"/>
                  </a:cubicBezTo>
                  <a:lnTo>
                    <a:pt x="41950" y="88139"/>
                  </a:lnTo>
                  <a:lnTo>
                    <a:pt x="41950" y="0"/>
                  </a:lnTo>
                  <a:close/>
                </a:path>
              </a:pathLst>
            </a:custGeom>
            <a:solidFill>
              <a:srgbClr val="A1D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8"/>
            <p:cNvSpPr/>
            <p:nvPr/>
          </p:nvSpPr>
          <p:spPr>
            <a:xfrm>
              <a:off x="3132300" y="2301325"/>
              <a:ext cx="1335825" cy="2731925"/>
            </a:xfrm>
            <a:custGeom>
              <a:avLst/>
              <a:gdLst/>
              <a:ahLst/>
              <a:cxnLst/>
              <a:rect l="l" t="t" r="r" b="b"/>
              <a:pathLst>
                <a:path w="53433" h="109277" extrusionOk="0">
                  <a:moveTo>
                    <a:pt x="26717" y="0"/>
                  </a:moveTo>
                  <a:cubicBezTo>
                    <a:pt x="22280" y="0"/>
                    <a:pt x="18692" y="3588"/>
                    <a:pt x="18692" y="8025"/>
                  </a:cubicBezTo>
                  <a:lnTo>
                    <a:pt x="18692" y="10569"/>
                  </a:lnTo>
                  <a:cubicBezTo>
                    <a:pt x="12005" y="12657"/>
                    <a:pt x="6460" y="17224"/>
                    <a:pt x="3198" y="23291"/>
                  </a:cubicBezTo>
                  <a:cubicBezTo>
                    <a:pt x="1175" y="27075"/>
                    <a:pt x="1" y="31348"/>
                    <a:pt x="1" y="35915"/>
                  </a:cubicBezTo>
                  <a:cubicBezTo>
                    <a:pt x="1" y="50626"/>
                    <a:pt x="12005" y="62630"/>
                    <a:pt x="26717" y="62630"/>
                  </a:cubicBezTo>
                  <a:cubicBezTo>
                    <a:pt x="32621" y="62630"/>
                    <a:pt x="37416" y="67393"/>
                    <a:pt x="37416" y="73297"/>
                  </a:cubicBezTo>
                  <a:cubicBezTo>
                    <a:pt x="37416" y="79201"/>
                    <a:pt x="32621" y="83964"/>
                    <a:pt x="26717" y="83964"/>
                  </a:cubicBezTo>
                  <a:cubicBezTo>
                    <a:pt x="22933" y="83964"/>
                    <a:pt x="19508" y="82039"/>
                    <a:pt x="17550" y="78777"/>
                  </a:cubicBezTo>
                  <a:cubicBezTo>
                    <a:pt x="16044" y="76280"/>
                    <a:pt x="13387" y="74891"/>
                    <a:pt x="10666" y="74891"/>
                  </a:cubicBezTo>
                  <a:cubicBezTo>
                    <a:pt x="9264" y="74891"/>
                    <a:pt x="7845" y="75260"/>
                    <a:pt x="6557" y="76037"/>
                  </a:cubicBezTo>
                  <a:cubicBezTo>
                    <a:pt x="4470" y="77309"/>
                    <a:pt x="3132" y="79397"/>
                    <a:pt x="2774" y="81615"/>
                  </a:cubicBezTo>
                  <a:cubicBezTo>
                    <a:pt x="2741" y="81876"/>
                    <a:pt x="2708" y="82137"/>
                    <a:pt x="2676" y="82431"/>
                  </a:cubicBezTo>
                  <a:cubicBezTo>
                    <a:pt x="2676" y="82887"/>
                    <a:pt x="2676" y="83377"/>
                    <a:pt x="2741" y="83833"/>
                  </a:cubicBezTo>
                  <a:cubicBezTo>
                    <a:pt x="2871" y="84942"/>
                    <a:pt x="3198" y="86019"/>
                    <a:pt x="3817" y="87030"/>
                  </a:cubicBezTo>
                  <a:cubicBezTo>
                    <a:pt x="7210" y="92673"/>
                    <a:pt x="12560" y="96751"/>
                    <a:pt x="18692" y="98708"/>
                  </a:cubicBezTo>
                  <a:lnTo>
                    <a:pt x="18692" y="101252"/>
                  </a:lnTo>
                  <a:cubicBezTo>
                    <a:pt x="18692" y="105689"/>
                    <a:pt x="22280" y="109277"/>
                    <a:pt x="26717" y="109277"/>
                  </a:cubicBezTo>
                  <a:cubicBezTo>
                    <a:pt x="31153" y="109277"/>
                    <a:pt x="34741" y="105689"/>
                    <a:pt x="34741" y="101252"/>
                  </a:cubicBezTo>
                  <a:lnTo>
                    <a:pt x="34741" y="98708"/>
                  </a:lnTo>
                  <a:cubicBezTo>
                    <a:pt x="45538" y="95316"/>
                    <a:pt x="53432" y="85236"/>
                    <a:pt x="53432" y="73297"/>
                  </a:cubicBezTo>
                  <a:cubicBezTo>
                    <a:pt x="53432" y="58586"/>
                    <a:pt x="41428" y="46581"/>
                    <a:pt x="26717" y="46581"/>
                  </a:cubicBezTo>
                  <a:cubicBezTo>
                    <a:pt x="20812" y="46581"/>
                    <a:pt x="16050" y="41786"/>
                    <a:pt x="16050" y="35915"/>
                  </a:cubicBezTo>
                  <a:cubicBezTo>
                    <a:pt x="16050" y="30011"/>
                    <a:pt x="20812" y="25215"/>
                    <a:pt x="26717" y="25215"/>
                  </a:cubicBezTo>
                  <a:cubicBezTo>
                    <a:pt x="30500" y="25215"/>
                    <a:pt x="33926" y="27173"/>
                    <a:pt x="35883" y="30435"/>
                  </a:cubicBezTo>
                  <a:cubicBezTo>
                    <a:pt x="37389" y="32931"/>
                    <a:pt x="40047" y="34320"/>
                    <a:pt x="42767" y="34320"/>
                  </a:cubicBezTo>
                  <a:cubicBezTo>
                    <a:pt x="44169" y="34320"/>
                    <a:pt x="45589" y="33951"/>
                    <a:pt x="46876" y="33175"/>
                  </a:cubicBezTo>
                  <a:cubicBezTo>
                    <a:pt x="50660" y="30891"/>
                    <a:pt x="51899" y="25966"/>
                    <a:pt x="49616" y="22182"/>
                  </a:cubicBezTo>
                  <a:cubicBezTo>
                    <a:pt x="46223" y="16539"/>
                    <a:pt x="40874" y="12494"/>
                    <a:pt x="34741" y="10569"/>
                  </a:cubicBezTo>
                  <a:lnTo>
                    <a:pt x="34741" y="8025"/>
                  </a:lnTo>
                  <a:cubicBezTo>
                    <a:pt x="34741" y="3588"/>
                    <a:pt x="31153" y="0"/>
                    <a:pt x="26717" y="0"/>
                  </a:cubicBezTo>
                  <a:close/>
                </a:path>
              </a:pathLst>
            </a:custGeom>
            <a:solidFill>
              <a:srgbClr val="8AB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54736" y="6133"/>
                  </a:moveTo>
                  <a:cubicBezTo>
                    <a:pt x="69317" y="6133"/>
                    <a:pt x="82528" y="15886"/>
                    <a:pt x="86671" y="30076"/>
                  </a:cubicBezTo>
                  <a:cubicBezTo>
                    <a:pt x="87813" y="33925"/>
                    <a:pt x="88041" y="35784"/>
                    <a:pt x="88041" y="46646"/>
                  </a:cubicBezTo>
                  <a:cubicBezTo>
                    <a:pt x="88041" y="48897"/>
                    <a:pt x="88041" y="51572"/>
                    <a:pt x="88041" y="54704"/>
                  </a:cubicBezTo>
                  <a:cubicBezTo>
                    <a:pt x="88008" y="57802"/>
                    <a:pt x="88008" y="61423"/>
                    <a:pt x="88008" y="65566"/>
                  </a:cubicBezTo>
                  <a:lnTo>
                    <a:pt x="69350" y="65566"/>
                  </a:lnTo>
                  <a:cubicBezTo>
                    <a:pt x="68110" y="62206"/>
                    <a:pt x="64881" y="59825"/>
                    <a:pt x="61097" y="59825"/>
                  </a:cubicBezTo>
                  <a:lnTo>
                    <a:pt x="59172" y="59825"/>
                  </a:lnTo>
                  <a:cubicBezTo>
                    <a:pt x="53529" y="59825"/>
                    <a:pt x="49517" y="54834"/>
                    <a:pt x="50169" y="49680"/>
                  </a:cubicBezTo>
                  <a:lnTo>
                    <a:pt x="53333" y="49680"/>
                  </a:lnTo>
                  <a:cubicBezTo>
                    <a:pt x="55030" y="49680"/>
                    <a:pt x="56367" y="48310"/>
                    <a:pt x="56367" y="46646"/>
                  </a:cubicBezTo>
                  <a:cubicBezTo>
                    <a:pt x="56367" y="44950"/>
                    <a:pt x="55030" y="43580"/>
                    <a:pt x="53333" y="43580"/>
                  </a:cubicBezTo>
                  <a:lnTo>
                    <a:pt x="47951" y="43580"/>
                  </a:lnTo>
                  <a:cubicBezTo>
                    <a:pt x="41362" y="42993"/>
                    <a:pt x="37774" y="35882"/>
                    <a:pt x="40775" y="30336"/>
                  </a:cubicBezTo>
                  <a:lnTo>
                    <a:pt x="53333" y="30336"/>
                  </a:lnTo>
                  <a:cubicBezTo>
                    <a:pt x="55030" y="30336"/>
                    <a:pt x="56367" y="28966"/>
                    <a:pt x="56367" y="27270"/>
                  </a:cubicBezTo>
                  <a:cubicBezTo>
                    <a:pt x="56367" y="25574"/>
                    <a:pt x="55030" y="24204"/>
                    <a:pt x="53333" y="24204"/>
                  </a:cubicBezTo>
                  <a:lnTo>
                    <a:pt x="38165" y="24204"/>
                  </a:lnTo>
                  <a:cubicBezTo>
                    <a:pt x="33109" y="24204"/>
                    <a:pt x="28934" y="20224"/>
                    <a:pt x="28869" y="15331"/>
                  </a:cubicBezTo>
                  <a:cubicBezTo>
                    <a:pt x="28771" y="10243"/>
                    <a:pt x="32881" y="6133"/>
                    <a:pt x="37904" y="6133"/>
                  </a:cubicBezTo>
                  <a:close/>
                  <a:moveTo>
                    <a:pt x="170863" y="6133"/>
                  </a:moveTo>
                  <a:cubicBezTo>
                    <a:pt x="175854" y="6133"/>
                    <a:pt x="179931" y="10177"/>
                    <a:pt x="179931" y="15168"/>
                  </a:cubicBezTo>
                  <a:cubicBezTo>
                    <a:pt x="179931" y="20159"/>
                    <a:pt x="175854" y="24204"/>
                    <a:pt x="170863" y="24204"/>
                  </a:cubicBezTo>
                  <a:lnTo>
                    <a:pt x="155434" y="24204"/>
                  </a:lnTo>
                  <a:cubicBezTo>
                    <a:pt x="153770" y="24204"/>
                    <a:pt x="152400" y="25574"/>
                    <a:pt x="152400" y="27270"/>
                  </a:cubicBezTo>
                  <a:cubicBezTo>
                    <a:pt x="152400" y="28966"/>
                    <a:pt x="153770" y="30336"/>
                    <a:pt x="155434" y="30336"/>
                  </a:cubicBezTo>
                  <a:lnTo>
                    <a:pt x="167992" y="30336"/>
                  </a:lnTo>
                  <a:cubicBezTo>
                    <a:pt x="170993" y="35882"/>
                    <a:pt x="167405" y="42993"/>
                    <a:pt x="160816" y="43580"/>
                  </a:cubicBezTo>
                  <a:lnTo>
                    <a:pt x="155434" y="43580"/>
                  </a:lnTo>
                  <a:cubicBezTo>
                    <a:pt x="153770" y="43580"/>
                    <a:pt x="152400" y="44950"/>
                    <a:pt x="152400" y="46646"/>
                  </a:cubicBezTo>
                  <a:cubicBezTo>
                    <a:pt x="152400" y="48310"/>
                    <a:pt x="153770" y="49680"/>
                    <a:pt x="155434" y="49680"/>
                  </a:cubicBezTo>
                  <a:lnTo>
                    <a:pt x="158598" y="49680"/>
                  </a:lnTo>
                  <a:cubicBezTo>
                    <a:pt x="159250" y="54834"/>
                    <a:pt x="155238" y="59825"/>
                    <a:pt x="149595" y="59825"/>
                  </a:cubicBezTo>
                  <a:lnTo>
                    <a:pt x="147670" y="59825"/>
                  </a:lnTo>
                  <a:cubicBezTo>
                    <a:pt x="143886" y="59825"/>
                    <a:pt x="140657" y="62206"/>
                    <a:pt x="139417" y="65566"/>
                  </a:cubicBezTo>
                  <a:lnTo>
                    <a:pt x="120759" y="65566"/>
                  </a:lnTo>
                  <a:lnTo>
                    <a:pt x="120759" y="39405"/>
                  </a:lnTo>
                  <a:cubicBezTo>
                    <a:pt x="120759" y="21301"/>
                    <a:pt x="135536" y="6133"/>
                    <a:pt x="154031" y="6133"/>
                  </a:cubicBezTo>
                  <a:close/>
                  <a:moveTo>
                    <a:pt x="37904" y="0"/>
                  </a:moveTo>
                  <a:cubicBezTo>
                    <a:pt x="29456" y="0"/>
                    <a:pt x="22606" y="6915"/>
                    <a:pt x="22736" y="15429"/>
                  </a:cubicBezTo>
                  <a:cubicBezTo>
                    <a:pt x="22867" y="22345"/>
                    <a:pt x="27792" y="28184"/>
                    <a:pt x="34316" y="29847"/>
                  </a:cubicBezTo>
                  <a:cubicBezTo>
                    <a:pt x="31739" y="37611"/>
                    <a:pt x="35980" y="46451"/>
                    <a:pt x="44102" y="49028"/>
                  </a:cubicBezTo>
                  <a:cubicBezTo>
                    <a:pt x="43156" y="56693"/>
                    <a:pt x="48277" y="63870"/>
                    <a:pt x="55878" y="65566"/>
                  </a:cubicBezTo>
                  <a:lnTo>
                    <a:pt x="37382" y="65566"/>
                  </a:lnTo>
                  <a:cubicBezTo>
                    <a:pt x="35686" y="65566"/>
                    <a:pt x="34316" y="66936"/>
                    <a:pt x="34316" y="68632"/>
                  </a:cubicBezTo>
                  <a:cubicBezTo>
                    <a:pt x="34316" y="70296"/>
                    <a:pt x="35686" y="71666"/>
                    <a:pt x="37382" y="71666"/>
                  </a:cubicBezTo>
                  <a:lnTo>
                    <a:pt x="187825" y="71666"/>
                  </a:lnTo>
                  <a:cubicBezTo>
                    <a:pt x="196013" y="71698"/>
                    <a:pt x="202667" y="78288"/>
                    <a:pt x="202667" y="86508"/>
                  </a:cubicBezTo>
                  <a:lnTo>
                    <a:pt x="202667" y="187825"/>
                  </a:lnTo>
                  <a:cubicBezTo>
                    <a:pt x="202667" y="196045"/>
                    <a:pt x="195980" y="202667"/>
                    <a:pt x="187825" y="202667"/>
                  </a:cubicBezTo>
                  <a:lnTo>
                    <a:pt x="20942" y="202667"/>
                  </a:lnTo>
                  <a:cubicBezTo>
                    <a:pt x="12787" y="202667"/>
                    <a:pt x="6100" y="196045"/>
                    <a:pt x="6100" y="187825"/>
                  </a:cubicBezTo>
                  <a:lnTo>
                    <a:pt x="6100" y="86508"/>
                  </a:lnTo>
                  <a:cubicBezTo>
                    <a:pt x="6100" y="78353"/>
                    <a:pt x="12722" y="71698"/>
                    <a:pt x="20942" y="71666"/>
                  </a:cubicBezTo>
                  <a:lnTo>
                    <a:pt x="25150" y="71666"/>
                  </a:lnTo>
                  <a:cubicBezTo>
                    <a:pt x="26814" y="71666"/>
                    <a:pt x="28184" y="70296"/>
                    <a:pt x="28184" y="68632"/>
                  </a:cubicBezTo>
                  <a:cubicBezTo>
                    <a:pt x="28184" y="66936"/>
                    <a:pt x="26814" y="65566"/>
                    <a:pt x="25150" y="65566"/>
                  </a:cubicBezTo>
                  <a:lnTo>
                    <a:pt x="20942" y="65566"/>
                  </a:lnTo>
                  <a:cubicBezTo>
                    <a:pt x="9362" y="65566"/>
                    <a:pt x="0" y="74960"/>
                    <a:pt x="0" y="86508"/>
                  </a:cubicBezTo>
                  <a:lnTo>
                    <a:pt x="0" y="187825"/>
                  </a:lnTo>
                  <a:cubicBezTo>
                    <a:pt x="0" y="199405"/>
                    <a:pt x="9395" y="208767"/>
                    <a:pt x="20942" y="208767"/>
                  </a:cubicBezTo>
                  <a:lnTo>
                    <a:pt x="187825" y="208767"/>
                  </a:lnTo>
                  <a:cubicBezTo>
                    <a:pt x="199438" y="208767"/>
                    <a:pt x="208767" y="199373"/>
                    <a:pt x="208767" y="187825"/>
                  </a:cubicBezTo>
                  <a:lnTo>
                    <a:pt x="208767" y="86508"/>
                  </a:lnTo>
                  <a:cubicBezTo>
                    <a:pt x="208767" y="74895"/>
                    <a:pt x="199373" y="65566"/>
                    <a:pt x="187825" y="65566"/>
                  </a:cubicBezTo>
                  <a:lnTo>
                    <a:pt x="152922" y="65566"/>
                  </a:lnTo>
                  <a:cubicBezTo>
                    <a:pt x="160490" y="63870"/>
                    <a:pt x="165611" y="56661"/>
                    <a:pt x="164665" y="49028"/>
                  </a:cubicBezTo>
                  <a:cubicBezTo>
                    <a:pt x="172755" y="46483"/>
                    <a:pt x="177028" y="37643"/>
                    <a:pt x="174451" y="29912"/>
                  </a:cubicBezTo>
                  <a:cubicBezTo>
                    <a:pt x="181105" y="28281"/>
                    <a:pt x="186031" y="22279"/>
                    <a:pt x="186031" y="15168"/>
                  </a:cubicBezTo>
                  <a:cubicBezTo>
                    <a:pt x="186031" y="6818"/>
                    <a:pt x="179246" y="0"/>
                    <a:pt x="170863" y="0"/>
                  </a:cubicBezTo>
                  <a:lnTo>
                    <a:pt x="154031" y="0"/>
                  </a:lnTo>
                  <a:cubicBezTo>
                    <a:pt x="132143" y="0"/>
                    <a:pt x="114659" y="17941"/>
                    <a:pt x="114659" y="39405"/>
                  </a:cubicBezTo>
                  <a:lnTo>
                    <a:pt x="114659" y="65566"/>
                  </a:lnTo>
                  <a:lnTo>
                    <a:pt x="94108" y="65566"/>
                  </a:lnTo>
                  <a:cubicBezTo>
                    <a:pt x="94141" y="61423"/>
                    <a:pt x="94141" y="57835"/>
                    <a:pt x="94141" y="54704"/>
                  </a:cubicBezTo>
                  <a:cubicBezTo>
                    <a:pt x="94141" y="51572"/>
                    <a:pt x="94174" y="48897"/>
                    <a:pt x="94174" y="46646"/>
                  </a:cubicBezTo>
                  <a:cubicBezTo>
                    <a:pt x="94174" y="35654"/>
                    <a:pt x="93945" y="33077"/>
                    <a:pt x="92543" y="28347"/>
                  </a:cubicBezTo>
                  <a:cubicBezTo>
                    <a:pt x="87650" y="11645"/>
                    <a:pt x="72123" y="0"/>
                    <a:pt x="547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2482350" y="543925"/>
              <a:ext cx="740500" cy="586850"/>
            </a:xfrm>
            <a:custGeom>
              <a:avLst/>
              <a:gdLst/>
              <a:ahLst/>
              <a:cxnLst/>
              <a:rect l="l" t="t" r="r" b="b"/>
              <a:pathLst>
                <a:path w="29620" h="23474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cubicBezTo>
                    <a:pt x="12331" y="6133"/>
                    <a:pt x="20649" y="12331"/>
                    <a:pt x="23259" y="21269"/>
                  </a:cubicBezTo>
                  <a:cubicBezTo>
                    <a:pt x="23663" y="22616"/>
                    <a:pt x="24891" y="23474"/>
                    <a:pt x="26207" y="23474"/>
                  </a:cubicBezTo>
                  <a:cubicBezTo>
                    <a:pt x="26484" y="23474"/>
                    <a:pt x="26765" y="23436"/>
                    <a:pt x="27043" y="23356"/>
                  </a:cubicBezTo>
                  <a:cubicBezTo>
                    <a:pt x="28674" y="22867"/>
                    <a:pt x="29620" y="21171"/>
                    <a:pt x="29130" y="19540"/>
                  </a:cubicBezTo>
                  <a:cubicBezTo>
                    <a:pt x="25771" y="8025"/>
                    <a:pt x="15039" y="0"/>
                    <a:pt x="3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4362900" y="626500"/>
              <a:ext cx="462400" cy="672600"/>
            </a:xfrm>
            <a:custGeom>
              <a:avLst/>
              <a:gdLst/>
              <a:ahLst/>
              <a:cxnLst/>
              <a:rect l="l" t="t" r="r" b="b"/>
              <a:pathLst>
                <a:path w="18496" h="26904" extrusionOk="0">
                  <a:moveTo>
                    <a:pt x="14997" y="1"/>
                  </a:moveTo>
                  <a:cubicBezTo>
                    <a:pt x="14475" y="1"/>
                    <a:pt x="13949" y="135"/>
                    <a:pt x="13472" y="416"/>
                  </a:cubicBezTo>
                  <a:cubicBezTo>
                    <a:pt x="5154" y="5309"/>
                    <a:pt x="0" y="14280"/>
                    <a:pt x="0" y="23870"/>
                  </a:cubicBezTo>
                  <a:cubicBezTo>
                    <a:pt x="0" y="25566"/>
                    <a:pt x="1370" y="26903"/>
                    <a:pt x="3034" y="26903"/>
                  </a:cubicBezTo>
                  <a:cubicBezTo>
                    <a:pt x="4730" y="26903"/>
                    <a:pt x="6100" y="25566"/>
                    <a:pt x="6100" y="23870"/>
                  </a:cubicBezTo>
                  <a:cubicBezTo>
                    <a:pt x="6100" y="16432"/>
                    <a:pt x="10112" y="9484"/>
                    <a:pt x="16571" y="5701"/>
                  </a:cubicBezTo>
                  <a:cubicBezTo>
                    <a:pt x="18006" y="4852"/>
                    <a:pt x="18496" y="2960"/>
                    <a:pt x="17648" y="1525"/>
                  </a:cubicBezTo>
                  <a:cubicBezTo>
                    <a:pt x="17081" y="544"/>
                    <a:pt x="16048" y="1"/>
                    <a:pt x="149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1803050" y="2225475"/>
              <a:ext cx="3994325" cy="2883625"/>
            </a:xfrm>
            <a:custGeom>
              <a:avLst/>
              <a:gdLst/>
              <a:ahLst/>
              <a:cxnLst/>
              <a:rect l="l" t="t" r="r" b="b"/>
              <a:pathLst>
                <a:path w="159773" h="115345" extrusionOk="0">
                  <a:moveTo>
                    <a:pt x="60249" y="16669"/>
                  </a:moveTo>
                  <a:cubicBezTo>
                    <a:pt x="53595" y="22443"/>
                    <a:pt x="50105" y="30663"/>
                    <a:pt x="50105" y="38949"/>
                  </a:cubicBezTo>
                  <a:cubicBezTo>
                    <a:pt x="50105" y="55357"/>
                    <a:pt x="63479" y="68698"/>
                    <a:pt x="79887" y="68698"/>
                  </a:cubicBezTo>
                  <a:cubicBezTo>
                    <a:pt x="84095" y="68698"/>
                    <a:pt x="87520" y="72123"/>
                    <a:pt x="87520" y="76331"/>
                  </a:cubicBezTo>
                  <a:cubicBezTo>
                    <a:pt x="87520" y="80539"/>
                    <a:pt x="84095" y="83964"/>
                    <a:pt x="79887" y="83964"/>
                  </a:cubicBezTo>
                  <a:cubicBezTo>
                    <a:pt x="77179" y="83964"/>
                    <a:pt x="74733" y="82561"/>
                    <a:pt x="73330" y="80245"/>
                  </a:cubicBezTo>
                  <a:cubicBezTo>
                    <a:pt x="71263" y="76801"/>
                    <a:pt x="67590" y="74890"/>
                    <a:pt x="63831" y="74890"/>
                  </a:cubicBezTo>
                  <a:cubicBezTo>
                    <a:pt x="61895" y="74890"/>
                    <a:pt x="59936" y="75397"/>
                    <a:pt x="58162" y="76462"/>
                  </a:cubicBezTo>
                  <a:cubicBezTo>
                    <a:pt x="52877" y="79626"/>
                    <a:pt x="51246" y="86476"/>
                    <a:pt x="54378" y="91662"/>
                  </a:cubicBezTo>
                  <a:cubicBezTo>
                    <a:pt x="55976" y="94305"/>
                    <a:pt x="57966" y="96686"/>
                    <a:pt x="60282" y="98676"/>
                  </a:cubicBezTo>
                  <a:lnTo>
                    <a:pt x="26879" y="98676"/>
                  </a:lnTo>
                  <a:cubicBezTo>
                    <a:pt x="25509" y="87879"/>
                    <a:pt x="16930" y="79300"/>
                    <a:pt x="6100" y="77897"/>
                  </a:cubicBezTo>
                  <a:lnTo>
                    <a:pt x="6100" y="37448"/>
                  </a:lnTo>
                  <a:cubicBezTo>
                    <a:pt x="16930" y="36046"/>
                    <a:pt x="25509" y="27467"/>
                    <a:pt x="26879" y="16669"/>
                  </a:cubicBezTo>
                  <a:close/>
                  <a:moveTo>
                    <a:pt x="79887" y="6101"/>
                  </a:moveTo>
                  <a:cubicBezTo>
                    <a:pt x="82627" y="6101"/>
                    <a:pt x="84845" y="8319"/>
                    <a:pt x="84845" y="11059"/>
                  </a:cubicBezTo>
                  <a:lnTo>
                    <a:pt x="84845" y="13603"/>
                  </a:lnTo>
                  <a:cubicBezTo>
                    <a:pt x="84845" y="14941"/>
                    <a:pt x="85726" y="16115"/>
                    <a:pt x="86965" y="16506"/>
                  </a:cubicBezTo>
                  <a:cubicBezTo>
                    <a:pt x="92576" y="18300"/>
                    <a:pt x="97240" y="21921"/>
                    <a:pt x="100176" y="26782"/>
                  </a:cubicBezTo>
                  <a:cubicBezTo>
                    <a:pt x="101579" y="29130"/>
                    <a:pt x="100829" y="32164"/>
                    <a:pt x="98480" y="33566"/>
                  </a:cubicBezTo>
                  <a:cubicBezTo>
                    <a:pt x="97680" y="34044"/>
                    <a:pt x="96796" y="34272"/>
                    <a:pt x="95924" y="34272"/>
                  </a:cubicBezTo>
                  <a:cubicBezTo>
                    <a:pt x="94235" y="34272"/>
                    <a:pt x="92587" y="33419"/>
                    <a:pt x="91662" y="31870"/>
                  </a:cubicBezTo>
                  <a:cubicBezTo>
                    <a:pt x="89151" y="27695"/>
                    <a:pt x="84747" y="25216"/>
                    <a:pt x="79887" y="25216"/>
                  </a:cubicBezTo>
                  <a:cubicBezTo>
                    <a:pt x="72319" y="25216"/>
                    <a:pt x="66154" y="31381"/>
                    <a:pt x="66154" y="38949"/>
                  </a:cubicBezTo>
                  <a:cubicBezTo>
                    <a:pt x="66154" y="46517"/>
                    <a:pt x="72319" y="52682"/>
                    <a:pt x="79887" y="52682"/>
                  </a:cubicBezTo>
                  <a:cubicBezTo>
                    <a:pt x="92935" y="52682"/>
                    <a:pt x="103536" y="63283"/>
                    <a:pt x="103536" y="76331"/>
                  </a:cubicBezTo>
                  <a:cubicBezTo>
                    <a:pt x="103536" y="86672"/>
                    <a:pt x="96882" y="95707"/>
                    <a:pt x="86965" y="98839"/>
                  </a:cubicBezTo>
                  <a:cubicBezTo>
                    <a:pt x="85693" y="99263"/>
                    <a:pt x="84845" y="100437"/>
                    <a:pt x="84845" y="101742"/>
                  </a:cubicBezTo>
                  <a:lnTo>
                    <a:pt x="84845" y="104286"/>
                  </a:lnTo>
                  <a:cubicBezTo>
                    <a:pt x="84845" y="107026"/>
                    <a:pt x="82627" y="109245"/>
                    <a:pt x="79887" y="109245"/>
                  </a:cubicBezTo>
                  <a:cubicBezTo>
                    <a:pt x="77147" y="109245"/>
                    <a:pt x="74928" y="107026"/>
                    <a:pt x="74928" y="104286"/>
                  </a:cubicBezTo>
                  <a:lnTo>
                    <a:pt x="74928" y="101742"/>
                  </a:lnTo>
                  <a:cubicBezTo>
                    <a:pt x="74928" y="100437"/>
                    <a:pt x="74048" y="99230"/>
                    <a:pt x="72775" y="98839"/>
                  </a:cubicBezTo>
                  <a:cubicBezTo>
                    <a:pt x="67230" y="97045"/>
                    <a:pt x="62533" y="93391"/>
                    <a:pt x="59597" y="88498"/>
                  </a:cubicBezTo>
                  <a:cubicBezTo>
                    <a:pt x="58194" y="86182"/>
                    <a:pt x="58945" y="83116"/>
                    <a:pt x="61293" y="81713"/>
                  </a:cubicBezTo>
                  <a:cubicBezTo>
                    <a:pt x="62093" y="81235"/>
                    <a:pt x="62973" y="81007"/>
                    <a:pt x="63842" y="81007"/>
                  </a:cubicBezTo>
                  <a:cubicBezTo>
                    <a:pt x="65524" y="81007"/>
                    <a:pt x="67165" y="81861"/>
                    <a:pt x="68111" y="83410"/>
                  </a:cubicBezTo>
                  <a:cubicBezTo>
                    <a:pt x="70623" y="87585"/>
                    <a:pt x="75026" y="90064"/>
                    <a:pt x="79887" y="90064"/>
                  </a:cubicBezTo>
                  <a:cubicBezTo>
                    <a:pt x="87454" y="90064"/>
                    <a:pt x="93620" y="83899"/>
                    <a:pt x="93620" y="76331"/>
                  </a:cubicBezTo>
                  <a:cubicBezTo>
                    <a:pt x="93620" y="68763"/>
                    <a:pt x="87454" y="62598"/>
                    <a:pt x="79887" y="62598"/>
                  </a:cubicBezTo>
                  <a:cubicBezTo>
                    <a:pt x="66839" y="62598"/>
                    <a:pt x="56237" y="51997"/>
                    <a:pt x="56237" y="38949"/>
                  </a:cubicBezTo>
                  <a:cubicBezTo>
                    <a:pt x="56237" y="28902"/>
                    <a:pt x="62565" y="19736"/>
                    <a:pt x="72775" y="16506"/>
                  </a:cubicBezTo>
                  <a:cubicBezTo>
                    <a:pt x="74015" y="16147"/>
                    <a:pt x="74928" y="14941"/>
                    <a:pt x="74928" y="13603"/>
                  </a:cubicBezTo>
                  <a:lnTo>
                    <a:pt x="74928" y="11059"/>
                  </a:lnTo>
                  <a:cubicBezTo>
                    <a:pt x="74928" y="8319"/>
                    <a:pt x="77147" y="6101"/>
                    <a:pt x="79887" y="6101"/>
                  </a:cubicBezTo>
                  <a:close/>
                  <a:moveTo>
                    <a:pt x="79887" y="1"/>
                  </a:moveTo>
                  <a:cubicBezTo>
                    <a:pt x="73950" y="1"/>
                    <a:pt x="69089" y="4665"/>
                    <a:pt x="68828" y="10537"/>
                  </a:cubicBezTo>
                  <a:lnTo>
                    <a:pt x="24009" y="10537"/>
                  </a:lnTo>
                  <a:cubicBezTo>
                    <a:pt x="22345" y="10537"/>
                    <a:pt x="20975" y="11907"/>
                    <a:pt x="20975" y="13603"/>
                  </a:cubicBezTo>
                  <a:cubicBezTo>
                    <a:pt x="20975" y="23487"/>
                    <a:pt x="12918" y="31511"/>
                    <a:pt x="3067" y="31511"/>
                  </a:cubicBezTo>
                  <a:cubicBezTo>
                    <a:pt x="1371" y="31511"/>
                    <a:pt x="1" y="32881"/>
                    <a:pt x="1" y="34578"/>
                  </a:cubicBezTo>
                  <a:lnTo>
                    <a:pt x="1" y="80767"/>
                  </a:lnTo>
                  <a:cubicBezTo>
                    <a:pt x="1" y="82464"/>
                    <a:pt x="1371" y="83834"/>
                    <a:pt x="3067" y="83834"/>
                  </a:cubicBezTo>
                  <a:cubicBezTo>
                    <a:pt x="12918" y="83834"/>
                    <a:pt x="20975" y="91858"/>
                    <a:pt x="20975" y="101742"/>
                  </a:cubicBezTo>
                  <a:cubicBezTo>
                    <a:pt x="20975" y="103438"/>
                    <a:pt x="22345" y="104808"/>
                    <a:pt x="24009" y="104808"/>
                  </a:cubicBezTo>
                  <a:lnTo>
                    <a:pt x="68828" y="104808"/>
                  </a:lnTo>
                  <a:cubicBezTo>
                    <a:pt x="69089" y="110680"/>
                    <a:pt x="73950" y="115344"/>
                    <a:pt x="79887" y="115344"/>
                  </a:cubicBezTo>
                  <a:cubicBezTo>
                    <a:pt x="85823" y="115344"/>
                    <a:pt x="90684" y="110680"/>
                    <a:pt x="90945" y="104808"/>
                  </a:cubicBezTo>
                  <a:lnTo>
                    <a:pt x="135732" y="104808"/>
                  </a:lnTo>
                  <a:cubicBezTo>
                    <a:pt x="137428" y="104808"/>
                    <a:pt x="138798" y="103438"/>
                    <a:pt x="138798" y="101742"/>
                  </a:cubicBezTo>
                  <a:cubicBezTo>
                    <a:pt x="138798" y="98643"/>
                    <a:pt x="139581" y="95707"/>
                    <a:pt x="141081" y="93032"/>
                  </a:cubicBezTo>
                  <a:cubicBezTo>
                    <a:pt x="141897" y="91532"/>
                    <a:pt x="141375" y="89673"/>
                    <a:pt x="139907" y="88857"/>
                  </a:cubicBezTo>
                  <a:cubicBezTo>
                    <a:pt x="139434" y="88600"/>
                    <a:pt x="138925" y="88479"/>
                    <a:pt x="138424" y="88479"/>
                  </a:cubicBezTo>
                  <a:cubicBezTo>
                    <a:pt x="137338" y="88479"/>
                    <a:pt x="136290" y="89049"/>
                    <a:pt x="135732" y="90031"/>
                  </a:cubicBezTo>
                  <a:cubicBezTo>
                    <a:pt x="134231" y="92739"/>
                    <a:pt x="133285" y="95642"/>
                    <a:pt x="132894" y="98676"/>
                  </a:cubicBezTo>
                  <a:lnTo>
                    <a:pt x="99491" y="98676"/>
                  </a:lnTo>
                  <a:cubicBezTo>
                    <a:pt x="105819" y="93196"/>
                    <a:pt x="109636" y="85138"/>
                    <a:pt x="109636" y="76331"/>
                  </a:cubicBezTo>
                  <a:cubicBezTo>
                    <a:pt x="109636" y="59923"/>
                    <a:pt x="96294" y="46582"/>
                    <a:pt x="79887" y="46582"/>
                  </a:cubicBezTo>
                  <a:cubicBezTo>
                    <a:pt x="75679" y="46582"/>
                    <a:pt x="72254" y="43157"/>
                    <a:pt x="72254" y="38949"/>
                  </a:cubicBezTo>
                  <a:cubicBezTo>
                    <a:pt x="72254" y="34741"/>
                    <a:pt x="75679" y="31316"/>
                    <a:pt x="79887" y="31316"/>
                  </a:cubicBezTo>
                  <a:cubicBezTo>
                    <a:pt x="82594" y="31316"/>
                    <a:pt x="85041" y="32718"/>
                    <a:pt x="86443" y="35034"/>
                  </a:cubicBezTo>
                  <a:cubicBezTo>
                    <a:pt x="88510" y="38479"/>
                    <a:pt x="92183" y="40389"/>
                    <a:pt x="95942" y="40389"/>
                  </a:cubicBezTo>
                  <a:cubicBezTo>
                    <a:pt x="97878" y="40389"/>
                    <a:pt x="99837" y="39883"/>
                    <a:pt x="101611" y="38818"/>
                  </a:cubicBezTo>
                  <a:cubicBezTo>
                    <a:pt x="106863" y="35687"/>
                    <a:pt x="108559" y="28869"/>
                    <a:pt x="105395" y="23617"/>
                  </a:cubicBezTo>
                  <a:cubicBezTo>
                    <a:pt x="103830" y="21008"/>
                    <a:pt x="101840" y="18659"/>
                    <a:pt x="99524" y="16669"/>
                  </a:cubicBezTo>
                  <a:lnTo>
                    <a:pt x="132894" y="16669"/>
                  </a:lnTo>
                  <a:cubicBezTo>
                    <a:pt x="134264" y="27499"/>
                    <a:pt x="142843" y="36046"/>
                    <a:pt x="153673" y="37448"/>
                  </a:cubicBezTo>
                  <a:lnTo>
                    <a:pt x="153673" y="77897"/>
                  </a:lnTo>
                  <a:cubicBezTo>
                    <a:pt x="150835" y="78256"/>
                    <a:pt x="148160" y="79104"/>
                    <a:pt x="145648" y="80409"/>
                  </a:cubicBezTo>
                  <a:cubicBezTo>
                    <a:pt x="144148" y="81191"/>
                    <a:pt x="143561" y="83018"/>
                    <a:pt x="144343" y="84551"/>
                  </a:cubicBezTo>
                  <a:cubicBezTo>
                    <a:pt x="144886" y="85592"/>
                    <a:pt x="145947" y="86178"/>
                    <a:pt x="147036" y="86178"/>
                  </a:cubicBezTo>
                  <a:cubicBezTo>
                    <a:pt x="147517" y="86178"/>
                    <a:pt x="148004" y="86063"/>
                    <a:pt x="148454" y="85823"/>
                  </a:cubicBezTo>
                  <a:cubicBezTo>
                    <a:pt x="151030" y="84519"/>
                    <a:pt x="153803" y="83834"/>
                    <a:pt x="156706" y="83834"/>
                  </a:cubicBezTo>
                  <a:cubicBezTo>
                    <a:pt x="158403" y="83834"/>
                    <a:pt x="159773" y="82464"/>
                    <a:pt x="159773" y="80767"/>
                  </a:cubicBezTo>
                  <a:lnTo>
                    <a:pt x="159773" y="34578"/>
                  </a:lnTo>
                  <a:cubicBezTo>
                    <a:pt x="159773" y="32881"/>
                    <a:pt x="158403" y="31511"/>
                    <a:pt x="156706" y="31511"/>
                  </a:cubicBezTo>
                  <a:cubicBezTo>
                    <a:pt x="146855" y="31511"/>
                    <a:pt x="138798" y="23520"/>
                    <a:pt x="138798" y="13603"/>
                  </a:cubicBezTo>
                  <a:cubicBezTo>
                    <a:pt x="138798" y="11939"/>
                    <a:pt x="137461" y="10537"/>
                    <a:pt x="135732" y="10537"/>
                  </a:cubicBezTo>
                  <a:lnTo>
                    <a:pt x="90945" y="10537"/>
                  </a:lnTo>
                  <a:cubicBezTo>
                    <a:pt x="90684" y="4665"/>
                    <a:pt x="85823" y="1"/>
                    <a:pt x="798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8"/>
          <p:cNvGrpSpPr/>
          <p:nvPr/>
        </p:nvGrpSpPr>
        <p:grpSpPr>
          <a:xfrm rot="845762">
            <a:off x="5788845" y="657682"/>
            <a:ext cx="606465" cy="606465"/>
            <a:chOff x="1190625" y="238125"/>
            <a:chExt cx="5219200" cy="5219200"/>
          </a:xfrm>
        </p:grpSpPr>
        <p:sp>
          <p:nvSpPr>
            <p:cNvPr id="907" name="Google Shape;907;p38"/>
            <p:cNvSpPr/>
            <p:nvPr/>
          </p:nvSpPr>
          <p:spPr>
            <a:xfrm>
              <a:off x="4318850" y="314775"/>
              <a:ext cx="1445900" cy="1089525"/>
            </a:xfrm>
            <a:custGeom>
              <a:avLst/>
              <a:gdLst/>
              <a:ahLst/>
              <a:cxnLst/>
              <a:rect l="l" t="t" r="r" b="b"/>
              <a:pathLst>
                <a:path w="57836" h="43581" extrusionOk="0">
                  <a:moveTo>
                    <a:pt x="28902" y="0"/>
                  </a:moveTo>
                  <a:cubicBezTo>
                    <a:pt x="22215" y="0"/>
                    <a:pt x="15952" y="1827"/>
                    <a:pt x="10570" y="4991"/>
                  </a:cubicBezTo>
                  <a:lnTo>
                    <a:pt x="1" y="43580"/>
                  </a:lnTo>
                  <a:lnTo>
                    <a:pt x="35850" y="43580"/>
                  </a:lnTo>
                  <a:cubicBezTo>
                    <a:pt x="45408" y="42830"/>
                    <a:pt x="50301" y="31805"/>
                    <a:pt x="44527" y="24204"/>
                  </a:cubicBezTo>
                  <a:lnTo>
                    <a:pt x="45734" y="24204"/>
                  </a:lnTo>
                  <a:cubicBezTo>
                    <a:pt x="52421" y="24204"/>
                    <a:pt x="57836" y="18789"/>
                    <a:pt x="57836" y="12102"/>
                  </a:cubicBezTo>
                  <a:cubicBezTo>
                    <a:pt x="57836" y="5415"/>
                    <a:pt x="52421" y="0"/>
                    <a:pt x="45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4132925" y="439550"/>
              <a:ext cx="1153950" cy="1842350"/>
            </a:xfrm>
            <a:custGeom>
              <a:avLst/>
              <a:gdLst/>
              <a:ahLst/>
              <a:cxnLst/>
              <a:rect l="l" t="t" r="r" b="b"/>
              <a:pathLst>
                <a:path w="46158" h="73694" extrusionOk="0">
                  <a:moveTo>
                    <a:pt x="18007" y="0"/>
                  </a:moveTo>
                  <a:cubicBezTo>
                    <a:pt x="7242" y="6296"/>
                    <a:pt x="0" y="17974"/>
                    <a:pt x="0" y="31348"/>
                  </a:cubicBezTo>
                  <a:lnTo>
                    <a:pt x="0" y="61325"/>
                  </a:lnTo>
                  <a:cubicBezTo>
                    <a:pt x="0" y="67947"/>
                    <a:pt x="5187" y="73525"/>
                    <a:pt x="11776" y="73688"/>
                  </a:cubicBezTo>
                  <a:cubicBezTo>
                    <a:pt x="11895" y="73692"/>
                    <a:pt x="12014" y="73693"/>
                    <a:pt x="12132" y="73693"/>
                  </a:cubicBezTo>
                  <a:cubicBezTo>
                    <a:pt x="18819" y="73693"/>
                    <a:pt x="24237" y="68286"/>
                    <a:pt x="24237" y="61586"/>
                  </a:cubicBezTo>
                  <a:cubicBezTo>
                    <a:pt x="24237" y="57835"/>
                    <a:pt x="27271" y="54834"/>
                    <a:pt x="30989" y="54834"/>
                  </a:cubicBezTo>
                  <a:lnTo>
                    <a:pt x="31903" y="54834"/>
                  </a:lnTo>
                  <a:cubicBezTo>
                    <a:pt x="40253" y="54834"/>
                    <a:pt x="46158" y="46516"/>
                    <a:pt x="43287" y="38589"/>
                  </a:cubicBezTo>
                  <a:cubicBezTo>
                    <a:pt x="29326" y="38589"/>
                    <a:pt x="18007" y="27270"/>
                    <a:pt x="18007" y="13309"/>
                  </a:cubicBezTo>
                  <a:lnTo>
                    <a:pt x="180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2068075" y="314775"/>
              <a:ext cx="1400250" cy="1494825"/>
            </a:xfrm>
            <a:custGeom>
              <a:avLst/>
              <a:gdLst/>
              <a:ahLst/>
              <a:cxnLst/>
              <a:rect l="l" t="t" r="r" b="b"/>
              <a:pathLst>
                <a:path w="56010" h="59793" extrusionOk="0">
                  <a:moveTo>
                    <a:pt x="2806" y="0"/>
                  </a:moveTo>
                  <a:cubicBezTo>
                    <a:pt x="1828" y="0"/>
                    <a:pt x="914" y="98"/>
                    <a:pt x="1" y="326"/>
                  </a:cubicBezTo>
                  <a:lnTo>
                    <a:pt x="31740" y="59792"/>
                  </a:lnTo>
                  <a:lnTo>
                    <a:pt x="56009" y="43580"/>
                  </a:lnTo>
                  <a:cubicBezTo>
                    <a:pt x="56009" y="32783"/>
                    <a:pt x="55781" y="30500"/>
                    <a:pt x="54509" y="26129"/>
                  </a:cubicBezTo>
                  <a:cubicBezTo>
                    <a:pt x="50105" y="11058"/>
                    <a:pt x="36111" y="0"/>
                    <a:pt x="19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8"/>
            <p:cNvSpPr/>
            <p:nvPr/>
          </p:nvSpPr>
          <p:spPr>
            <a:xfrm>
              <a:off x="1832400" y="322925"/>
              <a:ext cx="1635925" cy="1958975"/>
            </a:xfrm>
            <a:custGeom>
              <a:avLst/>
              <a:gdLst/>
              <a:ahLst/>
              <a:cxnLst/>
              <a:rect l="l" t="t" r="r" b="b"/>
              <a:pathLst>
                <a:path w="65437" h="78359" extrusionOk="0">
                  <a:moveTo>
                    <a:pt x="9428" y="0"/>
                  </a:moveTo>
                  <a:cubicBezTo>
                    <a:pt x="4013" y="1273"/>
                    <a:pt x="1" y="6198"/>
                    <a:pt x="131" y="12070"/>
                  </a:cubicBezTo>
                  <a:cubicBezTo>
                    <a:pt x="294" y="18659"/>
                    <a:pt x="5840" y="23878"/>
                    <a:pt x="12462" y="23878"/>
                  </a:cubicBezTo>
                  <a:lnTo>
                    <a:pt x="13440" y="23878"/>
                  </a:lnTo>
                  <a:cubicBezTo>
                    <a:pt x="7699" y="31446"/>
                    <a:pt x="12559" y="42504"/>
                    <a:pt x="22117" y="43254"/>
                  </a:cubicBezTo>
                  <a:cubicBezTo>
                    <a:pt x="19214" y="51181"/>
                    <a:pt x="25151" y="59466"/>
                    <a:pt x="33501" y="59466"/>
                  </a:cubicBezTo>
                  <a:lnTo>
                    <a:pt x="34676" y="59466"/>
                  </a:lnTo>
                  <a:cubicBezTo>
                    <a:pt x="38264" y="59466"/>
                    <a:pt x="41167" y="62402"/>
                    <a:pt x="41167" y="65990"/>
                  </a:cubicBezTo>
                  <a:cubicBezTo>
                    <a:pt x="41167" y="72612"/>
                    <a:pt x="46354" y="78190"/>
                    <a:pt x="52943" y="78353"/>
                  </a:cubicBezTo>
                  <a:cubicBezTo>
                    <a:pt x="53062" y="78357"/>
                    <a:pt x="53180" y="78358"/>
                    <a:pt x="53298" y="78358"/>
                  </a:cubicBezTo>
                  <a:cubicBezTo>
                    <a:pt x="59986" y="78358"/>
                    <a:pt x="65404" y="72951"/>
                    <a:pt x="65404" y="66251"/>
                  </a:cubicBezTo>
                  <a:cubicBezTo>
                    <a:pt x="65404" y="55748"/>
                    <a:pt x="65436" y="48506"/>
                    <a:pt x="65436" y="43254"/>
                  </a:cubicBezTo>
                  <a:lnTo>
                    <a:pt x="62500" y="43254"/>
                  </a:lnTo>
                  <a:cubicBezTo>
                    <a:pt x="52160" y="43254"/>
                    <a:pt x="42602" y="36567"/>
                    <a:pt x="39471" y="25803"/>
                  </a:cubicBezTo>
                  <a:cubicBezTo>
                    <a:pt x="35491" y="12233"/>
                    <a:pt x="23781" y="1925"/>
                    <a:pt x="9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8"/>
            <p:cNvSpPr/>
            <p:nvPr/>
          </p:nvSpPr>
          <p:spPr>
            <a:xfrm>
              <a:off x="2622625" y="1953925"/>
              <a:ext cx="3710525" cy="3426725"/>
            </a:xfrm>
            <a:custGeom>
              <a:avLst/>
              <a:gdLst/>
              <a:ahLst/>
              <a:cxnLst/>
              <a:rect l="l" t="t" r="r" b="b"/>
              <a:pathLst>
                <a:path w="148421" h="137069" extrusionOk="0">
                  <a:moveTo>
                    <a:pt x="17876" y="0"/>
                  </a:moveTo>
                  <a:lnTo>
                    <a:pt x="0" y="17876"/>
                  </a:lnTo>
                  <a:lnTo>
                    <a:pt x="0" y="119193"/>
                  </a:lnTo>
                  <a:lnTo>
                    <a:pt x="17876" y="137069"/>
                  </a:lnTo>
                  <a:lnTo>
                    <a:pt x="130545" y="137069"/>
                  </a:lnTo>
                  <a:cubicBezTo>
                    <a:pt x="140429" y="137069"/>
                    <a:pt x="148421" y="129077"/>
                    <a:pt x="148421" y="119193"/>
                  </a:cubicBezTo>
                  <a:lnTo>
                    <a:pt x="148421" y="17876"/>
                  </a:lnTo>
                  <a:cubicBezTo>
                    <a:pt x="148421" y="7992"/>
                    <a:pt x="140429" y="0"/>
                    <a:pt x="130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8"/>
            <p:cNvSpPr/>
            <p:nvPr/>
          </p:nvSpPr>
          <p:spPr>
            <a:xfrm>
              <a:off x="1267275" y="1953925"/>
              <a:ext cx="2108075" cy="3426725"/>
            </a:xfrm>
            <a:custGeom>
              <a:avLst/>
              <a:gdLst/>
              <a:ahLst/>
              <a:cxnLst/>
              <a:rect l="l" t="t" r="r" b="b"/>
              <a:pathLst>
                <a:path w="84323" h="137069" extrusionOk="0">
                  <a:moveTo>
                    <a:pt x="17876" y="0"/>
                  </a:moveTo>
                  <a:cubicBezTo>
                    <a:pt x="7992" y="0"/>
                    <a:pt x="0" y="7992"/>
                    <a:pt x="0" y="17876"/>
                  </a:cubicBezTo>
                  <a:lnTo>
                    <a:pt x="0" y="119193"/>
                  </a:lnTo>
                  <a:cubicBezTo>
                    <a:pt x="0" y="129077"/>
                    <a:pt x="7992" y="137069"/>
                    <a:pt x="17876" y="137069"/>
                  </a:cubicBezTo>
                  <a:lnTo>
                    <a:pt x="84323" y="137069"/>
                  </a:lnTo>
                  <a:cubicBezTo>
                    <a:pt x="74471" y="137069"/>
                    <a:pt x="66447" y="129077"/>
                    <a:pt x="66447" y="119193"/>
                  </a:cubicBezTo>
                  <a:lnTo>
                    <a:pt x="66447" y="17876"/>
                  </a:lnTo>
                  <a:cubicBezTo>
                    <a:pt x="66447" y="7992"/>
                    <a:pt x="74471" y="0"/>
                    <a:pt x="84323" y="0"/>
                  </a:cubicBezTo>
                  <a:close/>
                </a:path>
              </a:pathLst>
            </a:custGeom>
            <a:solidFill>
              <a:srgbClr val="A1D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8"/>
            <p:cNvSpPr/>
            <p:nvPr/>
          </p:nvSpPr>
          <p:spPr>
            <a:xfrm>
              <a:off x="2622625" y="2565550"/>
              <a:ext cx="3098100" cy="2203475"/>
            </a:xfrm>
            <a:custGeom>
              <a:avLst/>
              <a:gdLst/>
              <a:ahLst/>
              <a:cxnLst/>
              <a:rect l="l" t="t" r="r" b="b"/>
              <a:pathLst>
                <a:path w="123924" h="88139" extrusionOk="0">
                  <a:moveTo>
                    <a:pt x="12233" y="0"/>
                  </a:moveTo>
                  <a:lnTo>
                    <a:pt x="0" y="44070"/>
                  </a:lnTo>
                  <a:lnTo>
                    <a:pt x="12233" y="88139"/>
                  </a:lnTo>
                  <a:lnTo>
                    <a:pt x="102981" y="88139"/>
                  </a:lnTo>
                  <a:cubicBezTo>
                    <a:pt x="102981" y="76559"/>
                    <a:pt x="112343" y="67164"/>
                    <a:pt x="123923" y="67164"/>
                  </a:cubicBezTo>
                  <a:lnTo>
                    <a:pt x="123923" y="20975"/>
                  </a:lnTo>
                  <a:cubicBezTo>
                    <a:pt x="112343" y="20975"/>
                    <a:pt x="102981" y="11580"/>
                    <a:pt x="102981" y="0"/>
                  </a:cubicBezTo>
                  <a:close/>
                </a:path>
              </a:pathLst>
            </a:custGeom>
            <a:solidFill>
              <a:srgbClr val="C1F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8"/>
            <p:cNvSpPr/>
            <p:nvPr/>
          </p:nvSpPr>
          <p:spPr>
            <a:xfrm>
              <a:off x="1879700" y="2565550"/>
              <a:ext cx="1048750" cy="2203475"/>
            </a:xfrm>
            <a:custGeom>
              <a:avLst/>
              <a:gdLst/>
              <a:ahLst/>
              <a:cxnLst/>
              <a:rect l="l" t="t" r="r" b="b"/>
              <a:pathLst>
                <a:path w="41950" h="88139" extrusionOk="0">
                  <a:moveTo>
                    <a:pt x="20975" y="0"/>
                  </a:moveTo>
                  <a:cubicBezTo>
                    <a:pt x="20975" y="11580"/>
                    <a:pt x="11581" y="20975"/>
                    <a:pt x="1" y="20975"/>
                  </a:cubicBezTo>
                  <a:lnTo>
                    <a:pt x="1" y="67164"/>
                  </a:lnTo>
                  <a:cubicBezTo>
                    <a:pt x="11581" y="67164"/>
                    <a:pt x="20975" y="76559"/>
                    <a:pt x="20975" y="88139"/>
                  </a:cubicBezTo>
                  <a:lnTo>
                    <a:pt x="41950" y="88139"/>
                  </a:lnTo>
                  <a:lnTo>
                    <a:pt x="41950" y="0"/>
                  </a:lnTo>
                  <a:close/>
                </a:path>
              </a:pathLst>
            </a:custGeom>
            <a:solidFill>
              <a:srgbClr val="A1D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8"/>
            <p:cNvSpPr/>
            <p:nvPr/>
          </p:nvSpPr>
          <p:spPr>
            <a:xfrm>
              <a:off x="3132300" y="2301325"/>
              <a:ext cx="1335825" cy="2731925"/>
            </a:xfrm>
            <a:custGeom>
              <a:avLst/>
              <a:gdLst/>
              <a:ahLst/>
              <a:cxnLst/>
              <a:rect l="l" t="t" r="r" b="b"/>
              <a:pathLst>
                <a:path w="53433" h="109277" extrusionOk="0">
                  <a:moveTo>
                    <a:pt x="26717" y="0"/>
                  </a:moveTo>
                  <a:cubicBezTo>
                    <a:pt x="22280" y="0"/>
                    <a:pt x="18692" y="3588"/>
                    <a:pt x="18692" y="8025"/>
                  </a:cubicBezTo>
                  <a:lnTo>
                    <a:pt x="18692" y="10569"/>
                  </a:lnTo>
                  <a:cubicBezTo>
                    <a:pt x="12005" y="12657"/>
                    <a:pt x="6460" y="17224"/>
                    <a:pt x="3198" y="23291"/>
                  </a:cubicBezTo>
                  <a:cubicBezTo>
                    <a:pt x="1175" y="27075"/>
                    <a:pt x="1" y="31348"/>
                    <a:pt x="1" y="35915"/>
                  </a:cubicBezTo>
                  <a:cubicBezTo>
                    <a:pt x="1" y="50626"/>
                    <a:pt x="12005" y="62630"/>
                    <a:pt x="26717" y="62630"/>
                  </a:cubicBezTo>
                  <a:cubicBezTo>
                    <a:pt x="32621" y="62630"/>
                    <a:pt x="37416" y="67393"/>
                    <a:pt x="37416" y="73297"/>
                  </a:cubicBezTo>
                  <a:cubicBezTo>
                    <a:pt x="37416" y="79201"/>
                    <a:pt x="32621" y="83964"/>
                    <a:pt x="26717" y="83964"/>
                  </a:cubicBezTo>
                  <a:cubicBezTo>
                    <a:pt x="22933" y="83964"/>
                    <a:pt x="19508" y="82039"/>
                    <a:pt x="17550" y="78777"/>
                  </a:cubicBezTo>
                  <a:cubicBezTo>
                    <a:pt x="16044" y="76280"/>
                    <a:pt x="13387" y="74891"/>
                    <a:pt x="10666" y="74891"/>
                  </a:cubicBezTo>
                  <a:cubicBezTo>
                    <a:pt x="9264" y="74891"/>
                    <a:pt x="7845" y="75260"/>
                    <a:pt x="6557" y="76037"/>
                  </a:cubicBezTo>
                  <a:cubicBezTo>
                    <a:pt x="4470" y="77309"/>
                    <a:pt x="3132" y="79397"/>
                    <a:pt x="2774" y="81615"/>
                  </a:cubicBezTo>
                  <a:cubicBezTo>
                    <a:pt x="2741" y="81876"/>
                    <a:pt x="2708" y="82137"/>
                    <a:pt x="2676" y="82431"/>
                  </a:cubicBezTo>
                  <a:cubicBezTo>
                    <a:pt x="2676" y="82887"/>
                    <a:pt x="2676" y="83377"/>
                    <a:pt x="2741" y="83833"/>
                  </a:cubicBezTo>
                  <a:cubicBezTo>
                    <a:pt x="2871" y="84942"/>
                    <a:pt x="3198" y="86019"/>
                    <a:pt x="3817" y="87030"/>
                  </a:cubicBezTo>
                  <a:cubicBezTo>
                    <a:pt x="7210" y="92673"/>
                    <a:pt x="12560" y="96751"/>
                    <a:pt x="18692" y="98708"/>
                  </a:cubicBezTo>
                  <a:lnTo>
                    <a:pt x="18692" y="101252"/>
                  </a:lnTo>
                  <a:cubicBezTo>
                    <a:pt x="18692" y="105689"/>
                    <a:pt x="22280" y="109277"/>
                    <a:pt x="26717" y="109277"/>
                  </a:cubicBezTo>
                  <a:cubicBezTo>
                    <a:pt x="31153" y="109277"/>
                    <a:pt x="34741" y="105689"/>
                    <a:pt x="34741" y="101252"/>
                  </a:cubicBezTo>
                  <a:lnTo>
                    <a:pt x="34741" y="98708"/>
                  </a:lnTo>
                  <a:cubicBezTo>
                    <a:pt x="45538" y="95316"/>
                    <a:pt x="53432" y="85236"/>
                    <a:pt x="53432" y="73297"/>
                  </a:cubicBezTo>
                  <a:cubicBezTo>
                    <a:pt x="53432" y="58586"/>
                    <a:pt x="41428" y="46581"/>
                    <a:pt x="26717" y="46581"/>
                  </a:cubicBezTo>
                  <a:cubicBezTo>
                    <a:pt x="20812" y="46581"/>
                    <a:pt x="16050" y="41786"/>
                    <a:pt x="16050" y="35915"/>
                  </a:cubicBezTo>
                  <a:cubicBezTo>
                    <a:pt x="16050" y="30011"/>
                    <a:pt x="20812" y="25215"/>
                    <a:pt x="26717" y="25215"/>
                  </a:cubicBezTo>
                  <a:cubicBezTo>
                    <a:pt x="30500" y="25215"/>
                    <a:pt x="33926" y="27173"/>
                    <a:pt x="35883" y="30435"/>
                  </a:cubicBezTo>
                  <a:cubicBezTo>
                    <a:pt x="37389" y="32931"/>
                    <a:pt x="40047" y="34320"/>
                    <a:pt x="42767" y="34320"/>
                  </a:cubicBezTo>
                  <a:cubicBezTo>
                    <a:pt x="44169" y="34320"/>
                    <a:pt x="45589" y="33951"/>
                    <a:pt x="46876" y="33175"/>
                  </a:cubicBezTo>
                  <a:cubicBezTo>
                    <a:pt x="50660" y="30891"/>
                    <a:pt x="51899" y="25966"/>
                    <a:pt x="49616" y="22182"/>
                  </a:cubicBezTo>
                  <a:cubicBezTo>
                    <a:pt x="46223" y="16539"/>
                    <a:pt x="40874" y="12494"/>
                    <a:pt x="34741" y="10569"/>
                  </a:cubicBezTo>
                  <a:lnTo>
                    <a:pt x="34741" y="8025"/>
                  </a:lnTo>
                  <a:cubicBezTo>
                    <a:pt x="34741" y="3588"/>
                    <a:pt x="31153" y="0"/>
                    <a:pt x="26717" y="0"/>
                  </a:cubicBezTo>
                  <a:close/>
                </a:path>
              </a:pathLst>
            </a:custGeom>
            <a:solidFill>
              <a:srgbClr val="8AB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54736" y="6133"/>
                  </a:moveTo>
                  <a:cubicBezTo>
                    <a:pt x="69317" y="6133"/>
                    <a:pt x="82528" y="15886"/>
                    <a:pt x="86671" y="30076"/>
                  </a:cubicBezTo>
                  <a:cubicBezTo>
                    <a:pt x="87813" y="33925"/>
                    <a:pt x="88041" y="35784"/>
                    <a:pt x="88041" y="46646"/>
                  </a:cubicBezTo>
                  <a:cubicBezTo>
                    <a:pt x="88041" y="48897"/>
                    <a:pt x="88041" y="51572"/>
                    <a:pt x="88041" y="54704"/>
                  </a:cubicBezTo>
                  <a:cubicBezTo>
                    <a:pt x="88008" y="57802"/>
                    <a:pt x="88008" y="61423"/>
                    <a:pt x="88008" y="65566"/>
                  </a:cubicBezTo>
                  <a:lnTo>
                    <a:pt x="69350" y="65566"/>
                  </a:lnTo>
                  <a:cubicBezTo>
                    <a:pt x="68110" y="62206"/>
                    <a:pt x="64881" y="59825"/>
                    <a:pt x="61097" y="59825"/>
                  </a:cubicBezTo>
                  <a:lnTo>
                    <a:pt x="59172" y="59825"/>
                  </a:lnTo>
                  <a:cubicBezTo>
                    <a:pt x="53529" y="59825"/>
                    <a:pt x="49517" y="54834"/>
                    <a:pt x="50169" y="49680"/>
                  </a:cubicBezTo>
                  <a:lnTo>
                    <a:pt x="53333" y="49680"/>
                  </a:lnTo>
                  <a:cubicBezTo>
                    <a:pt x="55030" y="49680"/>
                    <a:pt x="56367" y="48310"/>
                    <a:pt x="56367" y="46646"/>
                  </a:cubicBezTo>
                  <a:cubicBezTo>
                    <a:pt x="56367" y="44950"/>
                    <a:pt x="55030" y="43580"/>
                    <a:pt x="53333" y="43580"/>
                  </a:cubicBezTo>
                  <a:lnTo>
                    <a:pt x="47951" y="43580"/>
                  </a:lnTo>
                  <a:cubicBezTo>
                    <a:pt x="41362" y="42993"/>
                    <a:pt x="37774" y="35882"/>
                    <a:pt x="40775" y="30336"/>
                  </a:cubicBezTo>
                  <a:lnTo>
                    <a:pt x="53333" y="30336"/>
                  </a:lnTo>
                  <a:cubicBezTo>
                    <a:pt x="55030" y="30336"/>
                    <a:pt x="56367" y="28966"/>
                    <a:pt x="56367" y="27270"/>
                  </a:cubicBezTo>
                  <a:cubicBezTo>
                    <a:pt x="56367" y="25574"/>
                    <a:pt x="55030" y="24204"/>
                    <a:pt x="53333" y="24204"/>
                  </a:cubicBezTo>
                  <a:lnTo>
                    <a:pt x="38165" y="24204"/>
                  </a:lnTo>
                  <a:cubicBezTo>
                    <a:pt x="33109" y="24204"/>
                    <a:pt x="28934" y="20224"/>
                    <a:pt x="28869" y="15331"/>
                  </a:cubicBezTo>
                  <a:cubicBezTo>
                    <a:pt x="28771" y="10243"/>
                    <a:pt x="32881" y="6133"/>
                    <a:pt x="37904" y="6133"/>
                  </a:cubicBezTo>
                  <a:close/>
                  <a:moveTo>
                    <a:pt x="170863" y="6133"/>
                  </a:moveTo>
                  <a:cubicBezTo>
                    <a:pt x="175854" y="6133"/>
                    <a:pt x="179931" y="10177"/>
                    <a:pt x="179931" y="15168"/>
                  </a:cubicBezTo>
                  <a:cubicBezTo>
                    <a:pt x="179931" y="20159"/>
                    <a:pt x="175854" y="24204"/>
                    <a:pt x="170863" y="24204"/>
                  </a:cubicBezTo>
                  <a:lnTo>
                    <a:pt x="155434" y="24204"/>
                  </a:lnTo>
                  <a:cubicBezTo>
                    <a:pt x="153770" y="24204"/>
                    <a:pt x="152400" y="25574"/>
                    <a:pt x="152400" y="27270"/>
                  </a:cubicBezTo>
                  <a:cubicBezTo>
                    <a:pt x="152400" y="28966"/>
                    <a:pt x="153770" y="30336"/>
                    <a:pt x="155434" y="30336"/>
                  </a:cubicBezTo>
                  <a:lnTo>
                    <a:pt x="167992" y="30336"/>
                  </a:lnTo>
                  <a:cubicBezTo>
                    <a:pt x="170993" y="35882"/>
                    <a:pt x="167405" y="42993"/>
                    <a:pt x="160816" y="43580"/>
                  </a:cubicBezTo>
                  <a:lnTo>
                    <a:pt x="155434" y="43580"/>
                  </a:lnTo>
                  <a:cubicBezTo>
                    <a:pt x="153770" y="43580"/>
                    <a:pt x="152400" y="44950"/>
                    <a:pt x="152400" y="46646"/>
                  </a:cubicBezTo>
                  <a:cubicBezTo>
                    <a:pt x="152400" y="48310"/>
                    <a:pt x="153770" y="49680"/>
                    <a:pt x="155434" y="49680"/>
                  </a:cubicBezTo>
                  <a:lnTo>
                    <a:pt x="158598" y="49680"/>
                  </a:lnTo>
                  <a:cubicBezTo>
                    <a:pt x="159250" y="54834"/>
                    <a:pt x="155238" y="59825"/>
                    <a:pt x="149595" y="59825"/>
                  </a:cubicBezTo>
                  <a:lnTo>
                    <a:pt x="147670" y="59825"/>
                  </a:lnTo>
                  <a:cubicBezTo>
                    <a:pt x="143886" y="59825"/>
                    <a:pt x="140657" y="62206"/>
                    <a:pt x="139417" y="65566"/>
                  </a:cubicBezTo>
                  <a:lnTo>
                    <a:pt x="120759" y="65566"/>
                  </a:lnTo>
                  <a:lnTo>
                    <a:pt x="120759" y="39405"/>
                  </a:lnTo>
                  <a:cubicBezTo>
                    <a:pt x="120759" y="21301"/>
                    <a:pt x="135536" y="6133"/>
                    <a:pt x="154031" y="6133"/>
                  </a:cubicBezTo>
                  <a:close/>
                  <a:moveTo>
                    <a:pt x="37904" y="0"/>
                  </a:moveTo>
                  <a:cubicBezTo>
                    <a:pt x="29456" y="0"/>
                    <a:pt x="22606" y="6915"/>
                    <a:pt x="22736" y="15429"/>
                  </a:cubicBezTo>
                  <a:cubicBezTo>
                    <a:pt x="22867" y="22345"/>
                    <a:pt x="27792" y="28184"/>
                    <a:pt x="34316" y="29847"/>
                  </a:cubicBezTo>
                  <a:cubicBezTo>
                    <a:pt x="31739" y="37611"/>
                    <a:pt x="35980" y="46451"/>
                    <a:pt x="44102" y="49028"/>
                  </a:cubicBezTo>
                  <a:cubicBezTo>
                    <a:pt x="43156" y="56693"/>
                    <a:pt x="48277" y="63870"/>
                    <a:pt x="55878" y="65566"/>
                  </a:cubicBezTo>
                  <a:lnTo>
                    <a:pt x="37382" y="65566"/>
                  </a:lnTo>
                  <a:cubicBezTo>
                    <a:pt x="35686" y="65566"/>
                    <a:pt x="34316" y="66936"/>
                    <a:pt x="34316" y="68632"/>
                  </a:cubicBezTo>
                  <a:cubicBezTo>
                    <a:pt x="34316" y="70296"/>
                    <a:pt x="35686" y="71666"/>
                    <a:pt x="37382" y="71666"/>
                  </a:cubicBezTo>
                  <a:lnTo>
                    <a:pt x="187825" y="71666"/>
                  </a:lnTo>
                  <a:cubicBezTo>
                    <a:pt x="196013" y="71698"/>
                    <a:pt x="202667" y="78288"/>
                    <a:pt x="202667" y="86508"/>
                  </a:cubicBezTo>
                  <a:lnTo>
                    <a:pt x="202667" y="187825"/>
                  </a:lnTo>
                  <a:cubicBezTo>
                    <a:pt x="202667" y="196045"/>
                    <a:pt x="195980" y="202667"/>
                    <a:pt x="187825" y="202667"/>
                  </a:cubicBezTo>
                  <a:lnTo>
                    <a:pt x="20942" y="202667"/>
                  </a:lnTo>
                  <a:cubicBezTo>
                    <a:pt x="12787" y="202667"/>
                    <a:pt x="6100" y="196045"/>
                    <a:pt x="6100" y="187825"/>
                  </a:cubicBezTo>
                  <a:lnTo>
                    <a:pt x="6100" y="86508"/>
                  </a:lnTo>
                  <a:cubicBezTo>
                    <a:pt x="6100" y="78353"/>
                    <a:pt x="12722" y="71698"/>
                    <a:pt x="20942" y="71666"/>
                  </a:cubicBezTo>
                  <a:lnTo>
                    <a:pt x="25150" y="71666"/>
                  </a:lnTo>
                  <a:cubicBezTo>
                    <a:pt x="26814" y="71666"/>
                    <a:pt x="28184" y="70296"/>
                    <a:pt x="28184" y="68632"/>
                  </a:cubicBezTo>
                  <a:cubicBezTo>
                    <a:pt x="28184" y="66936"/>
                    <a:pt x="26814" y="65566"/>
                    <a:pt x="25150" y="65566"/>
                  </a:cubicBezTo>
                  <a:lnTo>
                    <a:pt x="20942" y="65566"/>
                  </a:lnTo>
                  <a:cubicBezTo>
                    <a:pt x="9362" y="65566"/>
                    <a:pt x="0" y="74960"/>
                    <a:pt x="0" y="86508"/>
                  </a:cubicBezTo>
                  <a:lnTo>
                    <a:pt x="0" y="187825"/>
                  </a:lnTo>
                  <a:cubicBezTo>
                    <a:pt x="0" y="199405"/>
                    <a:pt x="9395" y="208767"/>
                    <a:pt x="20942" y="208767"/>
                  </a:cubicBezTo>
                  <a:lnTo>
                    <a:pt x="187825" y="208767"/>
                  </a:lnTo>
                  <a:cubicBezTo>
                    <a:pt x="199438" y="208767"/>
                    <a:pt x="208767" y="199373"/>
                    <a:pt x="208767" y="187825"/>
                  </a:cubicBezTo>
                  <a:lnTo>
                    <a:pt x="208767" y="86508"/>
                  </a:lnTo>
                  <a:cubicBezTo>
                    <a:pt x="208767" y="74895"/>
                    <a:pt x="199373" y="65566"/>
                    <a:pt x="187825" y="65566"/>
                  </a:cubicBezTo>
                  <a:lnTo>
                    <a:pt x="152922" y="65566"/>
                  </a:lnTo>
                  <a:cubicBezTo>
                    <a:pt x="160490" y="63870"/>
                    <a:pt x="165611" y="56661"/>
                    <a:pt x="164665" y="49028"/>
                  </a:cubicBezTo>
                  <a:cubicBezTo>
                    <a:pt x="172755" y="46483"/>
                    <a:pt x="177028" y="37643"/>
                    <a:pt x="174451" y="29912"/>
                  </a:cubicBezTo>
                  <a:cubicBezTo>
                    <a:pt x="181105" y="28281"/>
                    <a:pt x="186031" y="22279"/>
                    <a:pt x="186031" y="15168"/>
                  </a:cubicBezTo>
                  <a:cubicBezTo>
                    <a:pt x="186031" y="6818"/>
                    <a:pt x="179246" y="0"/>
                    <a:pt x="170863" y="0"/>
                  </a:cubicBezTo>
                  <a:lnTo>
                    <a:pt x="154031" y="0"/>
                  </a:lnTo>
                  <a:cubicBezTo>
                    <a:pt x="132143" y="0"/>
                    <a:pt x="114659" y="17941"/>
                    <a:pt x="114659" y="39405"/>
                  </a:cubicBezTo>
                  <a:lnTo>
                    <a:pt x="114659" y="65566"/>
                  </a:lnTo>
                  <a:lnTo>
                    <a:pt x="94108" y="65566"/>
                  </a:lnTo>
                  <a:cubicBezTo>
                    <a:pt x="94141" y="61423"/>
                    <a:pt x="94141" y="57835"/>
                    <a:pt x="94141" y="54704"/>
                  </a:cubicBezTo>
                  <a:cubicBezTo>
                    <a:pt x="94141" y="51572"/>
                    <a:pt x="94174" y="48897"/>
                    <a:pt x="94174" y="46646"/>
                  </a:cubicBezTo>
                  <a:cubicBezTo>
                    <a:pt x="94174" y="35654"/>
                    <a:pt x="93945" y="33077"/>
                    <a:pt x="92543" y="28347"/>
                  </a:cubicBezTo>
                  <a:cubicBezTo>
                    <a:pt x="87650" y="11645"/>
                    <a:pt x="72123" y="0"/>
                    <a:pt x="547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2482350" y="543925"/>
              <a:ext cx="740500" cy="586850"/>
            </a:xfrm>
            <a:custGeom>
              <a:avLst/>
              <a:gdLst/>
              <a:ahLst/>
              <a:cxnLst/>
              <a:rect l="l" t="t" r="r" b="b"/>
              <a:pathLst>
                <a:path w="29620" h="23474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cubicBezTo>
                    <a:pt x="12331" y="6133"/>
                    <a:pt x="20649" y="12331"/>
                    <a:pt x="23259" y="21269"/>
                  </a:cubicBezTo>
                  <a:cubicBezTo>
                    <a:pt x="23663" y="22616"/>
                    <a:pt x="24891" y="23474"/>
                    <a:pt x="26207" y="23474"/>
                  </a:cubicBezTo>
                  <a:cubicBezTo>
                    <a:pt x="26484" y="23474"/>
                    <a:pt x="26765" y="23436"/>
                    <a:pt x="27043" y="23356"/>
                  </a:cubicBezTo>
                  <a:cubicBezTo>
                    <a:pt x="28674" y="22867"/>
                    <a:pt x="29620" y="21171"/>
                    <a:pt x="29130" y="19540"/>
                  </a:cubicBezTo>
                  <a:cubicBezTo>
                    <a:pt x="25771" y="8025"/>
                    <a:pt x="15039" y="0"/>
                    <a:pt x="3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8"/>
            <p:cNvSpPr/>
            <p:nvPr/>
          </p:nvSpPr>
          <p:spPr>
            <a:xfrm>
              <a:off x="4362900" y="626500"/>
              <a:ext cx="462400" cy="672600"/>
            </a:xfrm>
            <a:custGeom>
              <a:avLst/>
              <a:gdLst/>
              <a:ahLst/>
              <a:cxnLst/>
              <a:rect l="l" t="t" r="r" b="b"/>
              <a:pathLst>
                <a:path w="18496" h="26904" extrusionOk="0">
                  <a:moveTo>
                    <a:pt x="14997" y="1"/>
                  </a:moveTo>
                  <a:cubicBezTo>
                    <a:pt x="14475" y="1"/>
                    <a:pt x="13949" y="135"/>
                    <a:pt x="13472" y="416"/>
                  </a:cubicBezTo>
                  <a:cubicBezTo>
                    <a:pt x="5154" y="5309"/>
                    <a:pt x="0" y="14280"/>
                    <a:pt x="0" y="23870"/>
                  </a:cubicBezTo>
                  <a:cubicBezTo>
                    <a:pt x="0" y="25566"/>
                    <a:pt x="1370" y="26903"/>
                    <a:pt x="3034" y="26903"/>
                  </a:cubicBezTo>
                  <a:cubicBezTo>
                    <a:pt x="4730" y="26903"/>
                    <a:pt x="6100" y="25566"/>
                    <a:pt x="6100" y="23870"/>
                  </a:cubicBezTo>
                  <a:cubicBezTo>
                    <a:pt x="6100" y="16432"/>
                    <a:pt x="10112" y="9484"/>
                    <a:pt x="16571" y="5701"/>
                  </a:cubicBezTo>
                  <a:cubicBezTo>
                    <a:pt x="18006" y="4852"/>
                    <a:pt x="18496" y="2960"/>
                    <a:pt x="17648" y="1525"/>
                  </a:cubicBezTo>
                  <a:cubicBezTo>
                    <a:pt x="17081" y="544"/>
                    <a:pt x="16048" y="1"/>
                    <a:pt x="149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8"/>
            <p:cNvSpPr/>
            <p:nvPr/>
          </p:nvSpPr>
          <p:spPr>
            <a:xfrm>
              <a:off x="1803050" y="2225475"/>
              <a:ext cx="3994325" cy="2883625"/>
            </a:xfrm>
            <a:custGeom>
              <a:avLst/>
              <a:gdLst/>
              <a:ahLst/>
              <a:cxnLst/>
              <a:rect l="l" t="t" r="r" b="b"/>
              <a:pathLst>
                <a:path w="159773" h="115345" extrusionOk="0">
                  <a:moveTo>
                    <a:pt x="60249" y="16669"/>
                  </a:moveTo>
                  <a:cubicBezTo>
                    <a:pt x="53595" y="22443"/>
                    <a:pt x="50105" y="30663"/>
                    <a:pt x="50105" y="38949"/>
                  </a:cubicBezTo>
                  <a:cubicBezTo>
                    <a:pt x="50105" y="55357"/>
                    <a:pt x="63479" y="68698"/>
                    <a:pt x="79887" y="68698"/>
                  </a:cubicBezTo>
                  <a:cubicBezTo>
                    <a:pt x="84095" y="68698"/>
                    <a:pt x="87520" y="72123"/>
                    <a:pt x="87520" y="76331"/>
                  </a:cubicBezTo>
                  <a:cubicBezTo>
                    <a:pt x="87520" y="80539"/>
                    <a:pt x="84095" y="83964"/>
                    <a:pt x="79887" y="83964"/>
                  </a:cubicBezTo>
                  <a:cubicBezTo>
                    <a:pt x="77179" y="83964"/>
                    <a:pt x="74733" y="82561"/>
                    <a:pt x="73330" y="80245"/>
                  </a:cubicBezTo>
                  <a:cubicBezTo>
                    <a:pt x="71263" y="76801"/>
                    <a:pt x="67590" y="74890"/>
                    <a:pt x="63831" y="74890"/>
                  </a:cubicBezTo>
                  <a:cubicBezTo>
                    <a:pt x="61895" y="74890"/>
                    <a:pt x="59936" y="75397"/>
                    <a:pt x="58162" y="76462"/>
                  </a:cubicBezTo>
                  <a:cubicBezTo>
                    <a:pt x="52877" y="79626"/>
                    <a:pt x="51246" y="86476"/>
                    <a:pt x="54378" y="91662"/>
                  </a:cubicBezTo>
                  <a:cubicBezTo>
                    <a:pt x="55976" y="94305"/>
                    <a:pt x="57966" y="96686"/>
                    <a:pt x="60282" y="98676"/>
                  </a:cubicBezTo>
                  <a:lnTo>
                    <a:pt x="26879" y="98676"/>
                  </a:lnTo>
                  <a:cubicBezTo>
                    <a:pt x="25509" y="87879"/>
                    <a:pt x="16930" y="79300"/>
                    <a:pt x="6100" y="77897"/>
                  </a:cubicBezTo>
                  <a:lnTo>
                    <a:pt x="6100" y="37448"/>
                  </a:lnTo>
                  <a:cubicBezTo>
                    <a:pt x="16930" y="36046"/>
                    <a:pt x="25509" y="27467"/>
                    <a:pt x="26879" y="16669"/>
                  </a:cubicBezTo>
                  <a:close/>
                  <a:moveTo>
                    <a:pt x="79887" y="6101"/>
                  </a:moveTo>
                  <a:cubicBezTo>
                    <a:pt x="82627" y="6101"/>
                    <a:pt x="84845" y="8319"/>
                    <a:pt x="84845" y="11059"/>
                  </a:cubicBezTo>
                  <a:lnTo>
                    <a:pt x="84845" y="13603"/>
                  </a:lnTo>
                  <a:cubicBezTo>
                    <a:pt x="84845" y="14941"/>
                    <a:pt x="85726" y="16115"/>
                    <a:pt x="86965" y="16506"/>
                  </a:cubicBezTo>
                  <a:cubicBezTo>
                    <a:pt x="92576" y="18300"/>
                    <a:pt x="97240" y="21921"/>
                    <a:pt x="100176" y="26782"/>
                  </a:cubicBezTo>
                  <a:cubicBezTo>
                    <a:pt x="101579" y="29130"/>
                    <a:pt x="100829" y="32164"/>
                    <a:pt x="98480" y="33566"/>
                  </a:cubicBezTo>
                  <a:cubicBezTo>
                    <a:pt x="97680" y="34044"/>
                    <a:pt x="96796" y="34272"/>
                    <a:pt x="95924" y="34272"/>
                  </a:cubicBezTo>
                  <a:cubicBezTo>
                    <a:pt x="94235" y="34272"/>
                    <a:pt x="92587" y="33419"/>
                    <a:pt x="91662" y="31870"/>
                  </a:cubicBezTo>
                  <a:cubicBezTo>
                    <a:pt x="89151" y="27695"/>
                    <a:pt x="84747" y="25216"/>
                    <a:pt x="79887" y="25216"/>
                  </a:cubicBezTo>
                  <a:cubicBezTo>
                    <a:pt x="72319" y="25216"/>
                    <a:pt x="66154" y="31381"/>
                    <a:pt x="66154" y="38949"/>
                  </a:cubicBezTo>
                  <a:cubicBezTo>
                    <a:pt x="66154" y="46517"/>
                    <a:pt x="72319" y="52682"/>
                    <a:pt x="79887" y="52682"/>
                  </a:cubicBezTo>
                  <a:cubicBezTo>
                    <a:pt x="92935" y="52682"/>
                    <a:pt x="103536" y="63283"/>
                    <a:pt x="103536" y="76331"/>
                  </a:cubicBezTo>
                  <a:cubicBezTo>
                    <a:pt x="103536" y="86672"/>
                    <a:pt x="96882" y="95707"/>
                    <a:pt x="86965" y="98839"/>
                  </a:cubicBezTo>
                  <a:cubicBezTo>
                    <a:pt x="85693" y="99263"/>
                    <a:pt x="84845" y="100437"/>
                    <a:pt x="84845" y="101742"/>
                  </a:cubicBezTo>
                  <a:lnTo>
                    <a:pt x="84845" y="104286"/>
                  </a:lnTo>
                  <a:cubicBezTo>
                    <a:pt x="84845" y="107026"/>
                    <a:pt x="82627" y="109245"/>
                    <a:pt x="79887" y="109245"/>
                  </a:cubicBezTo>
                  <a:cubicBezTo>
                    <a:pt x="77147" y="109245"/>
                    <a:pt x="74928" y="107026"/>
                    <a:pt x="74928" y="104286"/>
                  </a:cubicBezTo>
                  <a:lnTo>
                    <a:pt x="74928" y="101742"/>
                  </a:lnTo>
                  <a:cubicBezTo>
                    <a:pt x="74928" y="100437"/>
                    <a:pt x="74048" y="99230"/>
                    <a:pt x="72775" y="98839"/>
                  </a:cubicBezTo>
                  <a:cubicBezTo>
                    <a:pt x="67230" y="97045"/>
                    <a:pt x="62533" y="93391"/>
                    <a:pt x="59597" y="88498"/>
                  </a:cubicBezTo>
                  <a:cubicBezTo>
                    <a:pt x="58194" y="86182"/>
                    <a:pt x="58945" y="83116"/>
                    <a:pt x="61293" y="81713"/>
                  </a:cubicBezTo>
                  <a:cubicBezTo>
                    <a:pt x="62093" y="81235"/>
                    <a:pt x="62973" y="81007"/>
                    <a:pt x="63842" y="81007"/>
                  </a:cubicBezTo>
                  <a:cubicBezTo>
                    <a:pt x="65524" y="81007"/>
                    <a:pt x="67165" y="81861"/>
                    <a:pt x="68111" y="83410"/>
                  </a:cubicBezTo>
                  <a:cubicBezTo>
                    <a:pt x="70623" y="87585"/>
                    <a:pt x="75026" y="90064"/>
                    <a:pt x="79887" y="90064"/>
                  </a:cubicBezTo>
                  <a:cubicBezTo>
                    <a:pt x="87454" y="90064"/>
                    <a:pt x="93620" y="83899"/>
                    <a:pt x="93620" y="76331"/>
                  </a:cubicBezTo>
                  <a:cubicBezTo>
                    <a:pt x="93620" y="68763"/>
                    <a:pt x="87454" y="62598"/>
                    <a:pt x="79887" y="62598"/>
                  </a:cubicBezTo>
                  <a:cubicBezTo>
                    <a:pt x="66839" y="62598"/>
                    <a:pt x="56237" y="51997"/>
                    <a:pt x="56237" y="38949"/>
                  </a:cubicBezTo>
                  <a:cubicBezTo>
                    <a:pt x="56237" y="28902"/>
                    <a:pt x="62565" y="19736"/>
                    <a:pt x="72775" y="16506"/>
                  </a:cubicBezTo>
                  <a:cubicBezTo>
                    <a:pt x="74015" y="16147"/>
                    <a:pt x="74928" y="14941"/>
                    <a:pt x="74928" y="13603"/>
                  </a:cubicBezTo>
                  <a:lnTo>
                    <a:pt x="74928" y="11059"/>
                  </a:lnTo>
                  <a:cubicBezTo>
                    <a:pt x="74928" y="8319"/>
                    <a:pt x="77147" y="6101"/>
                    <a:pt x="79887" y="6101"/>
                  </a:cubicBezTo>
                  <a:close/>
                  <a:moveTo>
                    <a:pt x="79887" y="1"/>
                  </a:moveTo>
                  <a:cubicBezTo>
                    <a:pt x="73950" y="1"/>
                    <a:pt x="69089" y="4665"/>
                    <a:pt x="68828" y="10537"/>
                  </a:cubicBezTo>
                  <a:lnTo>
                    <a:pt x="24009" y="10537"/>
                  </a:lnTo>
                  <a:cubicBezTo>
                    <a:pt x="22345" y="10537"/>
                    <a:pt x="20975" y="11907"/>
                    <a:pt x="20975" y="13603"/>
                  </a:cubicBezTo>
                  <a:cubicBezTo>
                    <a:pt x="20975" y="23487"/>
                    <a:pt x="12918" y="31511"/>
                    <a:pt x="3067" y="31511"/>
                  </a:cubicBezTo>
                  <a:cubicBezTo>
                    <a:pt x="1371" y="31511"/>
                    <a:pt x="1" y="32881"/>
                    <a:pt x="1" y="34578"/>
                  </a:cubicBezTo>
                  <a:lnTo>
                    <a:pt x="1" y="80767"/>
                  </a:lnTo>
                  <a:cubicBezTo>
                    <a:pt x="1" y="82464"/>
                    <a:pt x="1371" y="83834"/>
                    <a:pt x="3067" y="83834"/>
                  </a:cubicBezTo>
                  <a:cubicBezTo>
                    <a:pt x="12918" y="83834"/>
                    <a:pt x="20975" y="91858"/>
                    <a:pt x="20975" y="101742"/>
                  </a:cubicBezTo>
                  <a:cubicBezTo>
                    <a:pt x="20975" y="103438"/>
                    <a:pt x="22345" y="104808"/>
                    <a:pt x="24009" y="104808"/>
                  </a:cubicBezTo>
                  <a:lnTo>
                    <a:pt x="68828" y="104808"/>
                  </a:lnTo>
                  <a:cubicBezTo>
                    <a:pt x="69089" y="110680"/>
                    <a:pt x="73950" y="115344"/>
                    <a:pt x="79887" y="115344"/>
                  </a:cubicBezTo>
                  <a:cubicBezTo>
                    <a:pt x="85823" y="115344"/>
                    <a:pt x="90684" y="110680"/>
                    <a:pt x="90945" y="104808"/>
                  </a:cubicBezTo>
                  <a:lnTo>
                    <a:pt x="135732" y="104808"/>
                  </a:lnTo>
                  <a:cubicBezTo>
                    <a:pt x="137428" y="104808"/>
                    <a:pt x="138798" y="103438"/>
                    <a:pt x="138798" y="101742"/>
                  </a:cubicBezTo>
                  <a:cubicBezTo>
                    <a:pt x="138798" y="98643"/>
                    <a:pt x="139581" y="95707"/>
                    <a:pt x="141081" y="93032"/>
                  </a:cubicBezTo>
                  <a:cubicBezTo>
                    <a:pt x="141897" y="91532"/>
                    <a:pt x="141375" y="89673"/>
                    <a:pt x="139907" y="88857"/>
                  </a:cubicBezTo>
                  <a:cubicBezTo>
                    <a:pt x="139434" y="88600"/>
                    <a:pt x="138925" y="88479"/>
                    <a:pt x="138424" y="88479"/>
                  </a:cubicBezTo>
                  <a:cubicBezTo>
                    <a:pt x="137338" y="88479"/>
                    <a:pt x="136290" y="89049"/>
                    <a:pt x="135732" y="90031"/>
                  </a:cubicBezTo>
                  <a:cubicBezTo>
                    <a:pt x="134231" y="92739"/>
                    <a:pt x="133285" y="95642"/>
                    <a:pt x="132894" y="98676"/>
                  </a:cubicBezTo>
                  <a:lnTo>
                    <a:pt x="99491" y="98676"/>
                  </a:lnTo>
                  <a:cubicBezTo>
                    <a:pt x="105819" y="93196"/>
                    <a:pt x="109636" y="85138"/>
                    <a:pt x="109636" y="76331"/>
                  </a:cubicBezTo>
                  <a:cubicBezTo>
                    <a:pt x="109636" y="59923"/>
                    <a:pt x="96294" y="46582"/>
                    <a:pt x="79887" y="46582"/>
                  </a:cubicBezTo>
                  <a:cubicBezTo>
                    <a:pt x="75679" y="46582"/>
                    <a:pt x="72254" y="43157"/>
                    <a:pt x="72254" y="38949"/>
                  </a:cubicBezTo>
                  <a:cubicBezTo>
                    <a:pt x="72254" y="34741"/>
                    <a:pt x="75679" y="31316"/>
                    <a:pt x="79887" y="31316"/>
                  </a:cubicBezTo>
                  <a:cubicBezTo>
                    <a:pt x="82594" y="31316"/>
                    <a:pt x="85041" y="32718"/>
                    <a:pt x="86443" y="35034"/>
                  </a:cubicBezTo>
                  <a:cubicBezTo>
                    <a:pt x="88510" y="38479"/>
                    <a:pt x="92183" y="40389"/>
                    <a:pt x="95942" y="40389"/>
                  </a:cubicBezTo>
                  <a:cubicBezTo>
                    <a:pt x="97878" y="40389"/>
                    <a:pt x="99837" y="39883"/>
                    <a:pt x="101611" y="38818"/>
                  </a:cubicBezTo>
                  <a:cubicBezTo>
                    <a:pt x="106863" y="35687"/>
                    <a:pt x="108559" y="28869"/>
                    <a:pt x="105395" y="23617"/>
                  </a:cubicBezTo>
                  <a:cubicBezTo>
                    <a:pt x="103830" y="21008"/>
                    <a:pt x="101840" y="18659"/>
                    <a:pt x="99524" y="16669"/>
                  </a:cubicBezTo>
                  <a:lnTo>
                    <a:pt x="132894" y="16669"/>
                  </a:lnTo>
                  <a:cubicBezTo>
                    <a:pt x="134264" y="27499"/>
                    <a:pt x="142843" y="36046"/>
                    <a:pt x="153673" y="37448"/>
                  </a:cubicBezTo>
                  <a:lnTo>
                    <a:pt x="153673" y="77897"/>
                  </a:lnTo>
                  <a:cubicBezTo>
                    <a:pt x="150835" y="78256"/>
                    <a:pt x="148160" y="79104"/>
                    <a:pt x="145648" y="80409"/>
                  </a:cubicBezTo>
                  <a:cubicBezTo>
                    <a:pt x="144148" y="81191"/>
                    <a:pt x="143561" y="83018"/>
                    <a:pt x="144343" y="84551"/>
                  </a:cubicBezTo>
                  <a:cubicBezTo>
                    <a:pt x="144886" y="85592"/>
                    <a:pt x="145947" y="86178"/>
                    <a:pt x="147036" y="86178"/>
                  </a:cubicBezTo>
                  <a:cubicBezTo>
                    <a:pt x="147517" y="86178"/>
                    <a:pt x="148004" y="86063"/>
                    <a:pt x="148454" y="85823"/>
                  </a:cubicBezTo>
                  <a:cubicBezTo>
                    <a:pt x="151030" y="84519"/>
                    <a:pt x="153803" y="83834"/>
                    <a:pt x="156706" y="83834"/>
                  </a:cubicBezTo>
                  <a:cubicBezTo>
                    <a:pt x="158403" y="83834"/>
                    <a:pt x="159773" y="82464"/>
                    <a:pt x="159773" y="80767"/>
                  </a:cubicBezTo>
                  <a:lnTo>
                    <a:pt x="159773" y="34578"/>
                  </a:lnTo>
                  <a:cubicBezTo>
                    <a:pt x="159773" y="32881"/>
                    <a:pt x="158403" y="31511"/>
                    <a:pt x="156706" y="31511"/>
                  </a:cubicBezTo>
                  <a:cubicBezTo>
                    <a:pt x="146855" y="31511"/>
                    <a:pt x="138798" y="23520"/>
                    <a:pt x="138798" y="13603"/>
                  </a:cubicBezTo>
                  <a:cubicBezTo>
                    <a:pt x="138798" y="11939"/>
                    <a:pt x="137461" y="10537"/>
                    <a:pt x="135732" y="10537"/>
                  </a:cubicBezTo>
                  <a:lnTo>
                    <a:pt x="90945" y="10537"/>
                  </a:lnTo>
                  <a:cubicBezTo>
                    <a:pt x="90684" y="4665"/>
                    <a:pt x="85823" y="1"/>
                    <a:pt x="798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0" name="Google Shape;920;p38"/>
          <p:cNvSpPr/>
          <p:nvPr/>
        </p:nvSpPr>
        <p:spPr>
          <a:xfrm rot="5400000">
            <a:off x="1352255" y="2119125"/>
            <a:ext cx="111900" cy="87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8"/>
          <p:cNvSpPr/>
          <p:nvPr/>
        </p:nvSpPr>
        <p:spPr>
          <a:xfrm rot="5400000">
            <a:off x="7279620" y="2046979"/>
            <a:ext cx="111900" cy="87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1"/>
          <p:cNvSpPr txBox="1"/>
          <p:nvPr/>
        </p:nvSpPr>
        <p:spPr>
          <a:xfrm>
            <a:off x="3275315" y="760350"/>
            <a:ext cx="1741200" cy="84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 panose="02000503000000020004"/>
              <a:buNone/>
              <a:defRPr sz="6000" b="0" i="0" u="none" strike="noStrike" cap="none">
                <a:solidFill>
                  <a:schemeClr val="lt1"/>
                </a:solidFill>
                <a:latin typeface="Audiowide" panose="02000503000000020004"/>
                <a:ea typeface="Audiowide" panose="02000503000000020004"/>
                <a:cs typeface="Audiowide" panose="02000503000000020004"/>
                <a:sym typeface="Audiowide" panose="0200050300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vi-VN" altLang="en-GB"/>
              <a:t>3</a:t>
            </a:r>
          </a:p>
        </p:txBody>
      </p:sp>
      <p:sp>
        <p:nvSpPr>
          <p:cNvPr id="726" name="Google Shape;726;p36"/>
          <p:cNvSpPr txBox="1">
            <a:spLocks noGrp="1"/>
          </p:cNvSpPr>
          <p:nvPr>
            <p:ph type="title"/>
          </p:nvPr>
        </p:nvSpPr>
        <p:spPr>
          <a:xfrm>
            <a:off x="1193165" y="1559560"/>
            <a:ext cx="6174740" cy="25292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6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charset="0"/>
                <a:cs typeface="Palatino Linotype" panose="02040502050505030304" charset="0"/>
              </a:rPr>
              <a:t>THIẾT KẾ </a:t>
            </a:r>
            <a:br>
              <a:rPr lang="vi-VN" altLang="en-GB" sz="6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charset="0"/>
                <a:cs typeface="Palatino Linotype" panose="02040502050505030304" charset="0"/>
              </a:rPr>
            </a:br>
            <a:r>
              <a:rPr lang="vi-VN" altLang="en-GB" sz="6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charset="0"/>
                <a:cs typeface="Palatino Linotype" panose="02040502050505030304" charset="0"/>
              </a:rPr>
              <a:t>CƠ SỞ DỮ LIỆU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 Calamari Game Minitheme by Slidesgo">
  <a:themeElements>
    <a:clrScheme name="Simple Light">
      <a:dk1>
        <a:srgbClr val="070E36"/>
      </a:dk1>
      <a:lt1>
        <a:srgbClr val="FFFFFF"/>
      </a:lt1>
      <a:dk2>
        <a:srgbClr val="FCB0B6"/>
      </a:dk2>
      <a:lt2>
        <a:srgbClr val="DE8C93"/>
      </a:lt2>
      <a:accent1>
        <a:srgbClr val="C1F1A1"/>
      </a:accent1>
      <a:accent2>
        <a:srgbClr val="FF9122"/>
      </a:accent2>
      <a:accent3>
        <a:srgbClr val="47BCD5"/>
      </a:accent3>
      <a:accent4>
        <a:srgbClr val="04797C"/>
      </a:accent4>
      <a:accent5>
        <a:srgbClr val="2D2929"/>
      </a:accent5>
      <a:accent6>
        <a:srgbClr val="FFC8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507</Words>
  <Application>Microsoft Office PowerPoint</Application>
  <PresentationFormat>On-screen Show (16:9)</PresentationFormat>
  <Paragraphs>55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Audiowide</vt:lpstr>
      <vt:lpstr>Roboto Condensed Light</vt:lpstr>
      <vt:lpstr>Bebas Neue</vt:lpstr>
      <vt:lpstr>Anaheim</vt:lpstr>
      <vt:lpstr>Palatino Linotype</vt:lpstr>
      <vt:lpstr>Arial</vt:lpstr>
      <vt:lpstr>The Calamari Game Minitheme by Slidesgo</vt:lpstr>
      <vt:lpstr>ĐỀ TÀI: XÂY DỰNG GAME GIẢI ĐỐ BẰNG RPG MAKER MV </vt:lpstr>
      <vt:lpstr>NỘI DUNG</vt:lpstr>
      <vt:lpstr>01</vt:lpstr>
      <vt:lpstr>PowerPoint Presentation</vt:lpstr>
      <vt:lpstr>PowerPoint Presentation</vt:lpstr>
      <vt:lpstr>PHÂN TÍCH HỆ THỐNG</vt:lpstr>
      <vt:lpstr>CÁC MAP CHÍNH</vt:lpstr>
      <vt:lpstr>PowerPoint Presentation</vt:lpstr>
      <vt:lpstr>THIẾT KẾ  CƠ SỞ DỮ LIỆU</vt:lpstr>
      <vt:lpstr>HỆ THỐNG NHÂN VẬT</vt:lpstr>
      <vt:lpstr>HỆ THỐNG TILESET</vt:lpstr>
      <vt:lpstr>HỆ THỐNG VŨ KHÍ VÀ ICON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TỔNG KẾT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ĐỀ TÀI: XÂY DỰNG GAME GIẢI ĐỐ BẰNG RPG MAKER MV </dc:title>
  <dc:creator/>
  <cp:lastModifiedBy>trang1311.proxy@gmail.com</cp:lastModifiedBy>
  <cp:revision>5</cp:revision>
  <dcterms:created xsi:type="dcterms:W3CDTF">2022-07-26T09:05:53Z</dcterms:created>
  <dcterms:modified xsi:type="dcterms:W3CDTF">2022-07-26T12:51:14Z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E46AB37959B44DE08F69B350EB297A6B</vt:lpwstr>
  </property>
  <property fmtid="{D5CDD505-2E9C-101B-9397-08002B2CF9AE}" pid="3" name="KSOProductBuildVer">
    <vt:lpwstr>1033-11.2.0.11191</vt:lpwstr>
  </property>
</Properties>
</file>